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1913 Niels Bohr described an atom in which the electron may sit only on certain orbits. That one rule explained why hydrogen gives off light at only a few wavelengths.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Classical physics has no answer. In Maxwell's theory an orbiting electron radiates, loses energy and spirals into the nucleus, giving off a continuous spectrum. Yet real atoms have fixed sizes, and glowing gases show separate lines. Bohr's way out was to accept that Maxwell's theory does not hold inside the atom.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Bohr took his physics degree in 1909 and his doctorate in 1911. That autumn he spent time at Cambridge, at J. J. Thomson's Cavendish Laboratory. By spring 1912 he was with Rutherford in Manchester, where he began studying the atom from the nucleus outward. Rutherford himself communicated the July 1913 paper to the journal.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1922 Nobel speech framed it as a choice: either Rutherford's model was wrong, or Maxwell's theory failed inside the atom. Bohr kept Rutherford.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Hydrogen's levels follow the formula E n equals minus 13.6 electronvolts divided by n squared. The minus sign means the electron is bound: freeing it from the ground state takes 13.6 eV, the ionization energy. Moving it from n = 1 to n = 2 takes a 10.2 eV photon.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radius of orbit n is n squared times the Bohr radius, which is about 0.0529 nanometres. Hydrogen atoms with n = 100 have been seen in vacuum, and the model puts their diameter at about one micrometre.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series carries the name of its discoverer and is defined by the level where the jump ends. Paschen's series had been published in 1908. In 1913 Bohr predicted a series in the extreme ultraviolet and others in the far infrared that no one had yet observed. The Brackett and Pfund series end on n = 4 and n =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glass tube of hydrogen excited with about 5,000 volts and seen through a diffraction grating shows these lines, plus a second violet one at 410.2 nanometres. Bohr calculated the Rydberg constant, and the 1922 Nobel speech reports a 1 per cent gap from the observed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Bohr called the states in which the electron does not radiate stationary. His second postulate links every jump to radiation of a single frequency, through Planck's relation, E equals h times the frequency. Bohr admitted that the postulate went against ordinary electrodynamics and defended it with the experimental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cannot say why some lines are brighter than others, and it gives the electron a definite radius and momentum at once, which the uncertainty principle rules out. For atoms with more electrons, such as helium, Bohr had to add the correspondence principle. NASA still treats his atom as a good way to learn atomic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Balmer lines come from jumps that end on n = 2 and fall in visible light, like the red one at 656.3 nanometres. A second question for the room: what is hydrogen's energy on level n = 2? About minus 3.4 electronvolts.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the 1922 Nobel facts page and presentation speech, Bohr's original 1913 paper, NIST's CODATA 2022 values, HyperPhysics from Georgia State University, NASA and the UC Irvine physics lecture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Bohr model of the atom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fixed orbits explain the lines in hydrogen's light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ROOM FIRST</a:t>
            </a:r>
            <a:endParaRPr lang="en-US" sz="1300" dirty="0"/>
          </a:p>
        </p:txBody>
      </p:sp>
      <p:sp>
        <p:nvSpPr>
          <p:cNvPr id="3" name="Shape 1"/>
          <p:cNvSpPr/>
          <p:nvPr/>
        </p:nvSpPr>
        <p:spPr>
          <a:xfrm>
            <a:off x="1966874" y="2474824"/>
            <a:ext cx="247492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stops the electron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from crashing into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nucleus?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RUTHERFORD TO SCHRÖDINGER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Rutherford's collapsing atom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Allowed orbits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Lines in hydrogen's spectrum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model stops working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Rutherford's collapsing atom</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 Maxwell's theory the electron falls inward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COPENHAGEN, 1885</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Niels Bohr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1885-1962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Doctorate, University of Copenhagen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Rutherford's lab in Manchester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his atom in the Philosophical Magazine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Wins the whole Nobel Prize in Physics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BOHR CHANGED IN 1913</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physics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 PATH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Spirals inward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EMITTED LIGHT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continuous spectrum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Bohr's atom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 PATH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Stable allowed orbit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EMITTED LIGHT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Comes out in jumps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Inside the atom, Bohr suspended Maxwell's electrodynamics.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Allowed orbits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Planck's constant enters the atom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HIGHER LEVELS SIT CLOSER TO ZERO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 level n = 1</a:t>
            </a:r>
            <a:pPr indent="0" marL="0">
              <a:lnSpc>
                <a:spcPct val="120000"/>
              </a:lnSpc>
              <a:buNone/>
            </a:pPr>
            <a:r>
              <a:rPr lang="en-US" sz="1500" dirty="0">
                <a:solidFill>
                  <a:schemeClr val="tx2"/>
                </a:solidFill>
                <a:latin typeface="+mn-lt" pitchFamily="34" charset="0"/>
                <a:ea typeface="+mn-lt" pitchFamily="34" charset="-122"/>
                <a:cs typeface="+mn-lt" pitchFamily="34" charset="-120"/>
              </a:rPr>
              <a:t>: Hydrogen's ground state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 level n = 2</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excited state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 level n = 3</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second excited state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 = 1</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Ground state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radius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About 0.0529 nm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 = 2</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First excited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radii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Radius grows with n squared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 =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Second excited</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a:t>
            </a:r>
            <a:pPr indent="0" marL="0">
              <a:buNone/>
            </a:pPr>
            <a:r>
              <a:rPr lang="en-US" sz="1600" b="1" dirty="0">
                <a:solidFill>
                  <a:schemeClr val="accent1"/>
                </a:solidFill>
                <a:latin typeface="+mj-lt" pitchFamily="34" charset="0"/>
                <a:ea typeface="+mj-lt" pitchFamily="34" charset="-122"/>
                <a:cs typeface="+mj-lt" pitchFamily="34" charset="-120"/>
              </a:rPr>
              <a:t> radii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Nine Bohr radii from the nucleus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Lines in hydrogen's spectrum</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jump gives one wavelength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HYDROGEN'S SERIES, SORTED BY FINAL LEVEL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Lyman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Ends on the ground state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Ultraviolet, with a line at 121.6 nm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Balmer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Drops to level n = 2</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Visible, including the red 656.3 nm line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Paschen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Stops at n = 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Infrared, with a line at 1875 nm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BALMER LINES IN VISIBLE LIGHT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656.3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nm, red</a:t>
            </a:r>
            <a:pPr indent="0" marL="0">
              <a:lnSpc>
                <a:spcPct val="120000"/>
              </a:lnSpc>
              <a:buNone/>
            </a:pPr>
            <a:r>
              <a:rPr lang="en-US" sz="1500" dirty="0">
                <a:solidFill>
                  <a:schemeClr val="tx2"/>
                </a:solidFill>
                <a:latin typeface="+mn-lt" pitchFamily="34" charset="0"/>
                <a:ea typeface="+mn-lt" pitchFamily="34" charset="-122"/>
                <a:cs typeface="+mn-lt" pitchFamily="34" charset="-120"/>
              </a:rPr>
              <a:t>: Jump from n = 3 to n = 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486.1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nm, blue-green</a:t>
            </a:r>
            <a:pPr indent="0" marL="0">
              <a:lnSpc>
                <a:spcPct val="120000"/>
              </a:lnSpc>
              <a:buNone/>
            </a:pPr>
            <a:r>
              <a:rPr lang="en-US" sz="1500" dirty="0">
                <a:solidFill>
                  <a:schemeClr val="tx2"/>
                </a:solidFill>
                <a:latin typeface="+mn-lt" pitchFamily="34" charset="0"/>
                <a:ea typeface="+mn-lt" pitchFamily="34" charset="-122"/>
                <a:cs typeface="+mn-lt" pitchFamily="34" charset="-120"/>
              </a:rPr>
              <a:t>: Jump from n = 4 to n = 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nm, violet</a:t>
            </a:r>
            <a:pPr indent="0" marL="0">
              <a:lnSpc>
                <a:spcPct val="120000"/>
              </a:lnSpc>
              <a:buNone/>
            </a:pPr>
            <a:r>
              <a:rPr lang="en-US" sz="1500" dirty="0">
                <a:solidFill>
                  <a:schemeClr val="tx2"/>
                </a:solidFill>
                <a:latin typeface="+mn-lt" pitchFamily="34" charset="0"/>
                <a:ea typeface="+mn-lt" pitchFamily="34" charset="-122"/>
                <a:cs typeface="+mn-lt" pitchFamily="34" charset="-120"/>
              </a:rPr>
              <a:t>: Jump from n = 5 to n = 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JULY 1913, THE SECOND POSTULATE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electron on an allowed orbit gives off no light at all.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Light appears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when it drops</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a lower level, and it carries the energy difference between the two.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Where the model stops working</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Fine structure, helium and uncertainty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BOHR NEXT TO QUANTUM MECHANICS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Bohr orbit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ELECTRON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tiny planet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ORBIT RADIUS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exact path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Orbital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ELECTRON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probability cloud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ORBIT RADIUS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average distance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Line brightness is beyond Bohr's model.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QUICK CHECK BEFORE THE END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On which level do the Balmer series jumps end?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 = 1, the ground state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 = 2, the first excited state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 = 3, the second excited state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AND FLASHCARDS ON THE PAGE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a concept map and summary </a:t>
            </a:r>
            <a:pPr indent="0" marL="0">
              <a:buNone/>
            </a:pPr>
            <a:r>
              <a:rPr lang="en-US" sz="1700" b="1" dirty="0">
                <a:solidFill>
                  <a:schemeClr val="bg1"/>
                </a:solidFill>
                <a:latin typeface="+mn-lt" pitchFamily="34" charset="0"/>
                <a:ea typeface="+mn-lt" pitchFamily="34" charset="-122"/>
                <a:cs typeface="+mn-lt" pitchFamily="34" charset="-120"/>
              </a:rPr>
              <a:t>recaplica.com/en/science/bohr-model/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NobelPrize.org · Bohr 1913 · NIST · HyperPhysics · NASA · UC Irvine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Bohr Model of the Atom Explained: Energy Levels and the Hydrogen Spectrum — Recap</dc:title>
  <dc:subject>PptxGenJS Presentation</dc:subject>
  <dc:creator>Recaplica</dc:creator>
  <cp:lastModifiedBy>Recaplica</cp:lastModifiedBy>
  <cp:revision>1</cp:revision>
  <dcterms:created xsi:type="dcterms:W3CDTF">2026-10-22T12:16:52Z</dcterms:created>
  <dcterms:modified xsi:type="dcterms:W3CDTF">2026-10-22T12:16:52Z</dcterms:modified>
</cp:coreProperties>
</file>