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Bohr diagram is a model of where the electrons are around the nucleus: each electron is a dot, and the dots sit on circles that stand for the shells.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Aluminum's atomic number is 13, so it has 13 protons. A neutral atom matches them with 13 electrons, which means 13 dots in the drawing. Every Bohr diagram begins with this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atomic number says how many electrons to draw, 19 in the case of potassium. Next comes the nucleus, a small circle with the element's symbol inside. Then every electron goes into the lowest shell with room, the one nearest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classroom version of the model, the first shell can take 2 electrons and the second and third can take 8. Calcium, element 20, places its last two electrons in the fourth shell, so its shorthand reads 2,8,8,2.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splits come from applying the rule by hand. Carbon has 6 electrons, 2 in the first shell and 4 in the second. Neon has 10, split 2 and 8, so the second shell is complete. Aluminum has 13, split 2, 8 and 3, leaving three in the outer shell. The PubChem configurations give the same totals.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Lewis symbol the dots go around the element's symbol in four groups of one or two. Aluminum has 3 outer-shell electrons, so it becomes Al with three dots. Eight dots mark a closed shell, as in the noble gases.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Chemguide calls pictures of electrons circling like planets wrong. According to Heisenberg's uncertainty principle, an electron's position and direction can't both be known with certainty, so no orbit can be drawn.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Shells count the rows of the periodic table, and aluminum, with three shells, is in period 3. A follow-up for the class: how many electrons are in neon's outer shell?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a table of the first elements, the quiz and the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Bohr model diagram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Placing electrons in shells, one element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COUNT</a:t>
            </a:r>
            <a:endParaRPr lang="en-US" sz="1300" dirty="0"/>
          </a:p>
        </p:txBody>
      </p:sp>
      <p:sp>
        <p:nvSpPr>
          <p:cNvPr id="3" name="Shape 1"/>
          <p:cNvSpPr/>
          <p:nvPr/>
        </p:nvSpPr>
        <p:spPr>
          <a:xfrm>
            <a:off x="503936" y="2106016"/>
            <a:ext cx="569752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electrons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aluminum atom have?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DO YOU DRAW AN ATOM?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Count the electrons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Fill the shells from the inside out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Carbon, neon and aluminum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drawing leaves out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ATOMIC NUMBER FIRST, CIRCLES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Atomic number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Total electrons to draw</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Nucleus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Small circle with the symbol</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Shells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Starting nearest the nucleus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HOLDS UP TO CALCIUM; SCANDIUM BREAKS IT AT 2,8,9,2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first shell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second shell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electrons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third shell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ATOMIC NUMBER 6</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Carbon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a:t>
            </a:r>
            <a:pPr indent="0" marL="0">
              <a:buNone/>
            </a:pPr>
            <a:r>
              <a:rPr lang="en-US" sz="1600" b="1" dirty="0">
                <a:solidFill>
                  <a:schemeClr val="bg1"/>
                </a:solidFill>
                <a:latin typeface="+mj-lt" pitchFamily="34" charset="0"/>
                <a:ea typeface="+mj-lt" pitchFamily="34" charset="-122"/>
                <a:cs typeface="+mj-lt" pitchFamily="34" charset="-120"/>
              </a:rPr>
              <a:t> per shell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Second shell half full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ATOMIC NUMBER 10</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2,8</a:t>
            </a:r>
            <a:pPr indent="0" marL="0">
              <a:buNone/>
            </a:pPr>
            <a:r>
              <a:rPr lang="en-US" sz="1600" b="1" dirty="0">
                <a:solidFill>
                  <a:schemeClr val="bg1"/>
                </a:solidFill>
                <a:latin typeface="+mj-lt" pitchFamily="34" charset="0"/>
                <a:ea typeface="+mj-lt" pitchFamily="34" charset="-122"/>
                <a:cs typeface="+mj-lt" pitchFamily="34" charset="-120"/>
              </a:rPr>
              <a:t> per shell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Full second shell, a noble gas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ATOMIC NUMBER 13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Aluminum</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2,8,3</a:t>
            </a:r>
            <a:pPr indent="0" marL="0">
              <a:buNone/>
            </a:pPr>
            <a:r>
              <a:rPr lang="en-US" sz="1600" b="1" dirty="0">
                <a:solidFill>
                  <a:schemeClr val="accent1"/>
                </a:solidFill>
                <a:latin typeface="+mj-lt" pitchFamily="34" charset="0"/>
                <a:ea typeface="+mj-lt" pitchFamily="34" charset="-122"/>
                <a:cs typeface="+mj-lt" pitchFamily="34" charset="-120"/>
              </a:rPr>
              <a:t> per shell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Three shells, period 3</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WHICH DRAWING KEEPS THE INNER SHELLS?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diagram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of them, shell by shell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SHELLS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Drawn in full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Lewis symbol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Valence electrons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INNER SHELLS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Folded into the symbol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Aluminum takes 13 dots as a Bohr diagram and only 3 as a Lewis symbol.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Electrons travel along the circles.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Each circle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energy level</a:t>
            </a:r>
            <a:pPr indent="0" marL="0">
              <a:lnSpc>
                <a:spcPct val="125000"/>
              </a:lnSpc>
              <a:buNone/>
            </a:pPr>
            <a:r>
              <a:rPr lang="en-US" sz="1750" dirty="0">
                <a:solidFill>
                  <a:srgbClr val="D8D6CF"/>
                </a:solidFill>
                <a:latin typeface="+mn-lt" pitchFamily="34" charset="0"/>
                <a:ea typeface="+mn-lt" pitchFamily="34" charset="-122"/>
                <a:cs typeface="+mn-lt" pitchFamily="34" charset="-120"/>
              </a:rPr>
              <a:t>. You can draw the same diagram as a staircase.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ALUMINUM HAS THREE SHELLS. WHICH ROW IS IT IN?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number of shells in your drawing tell you?</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element's group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period, its row</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neutrons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 WITH THE QUIZ AND THE CONCEPT MAP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the Bohr model diagram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recaplica.com/en/science/bohr-model-diagram/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HyperPhysics · Chemguide · NobelPrize.org · LibreTexts · PubChem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Bohr Model Diagram: How to Draw an Atom's Electron Shells — Recap</dc:title>
  <dc:subject>PptxGenJS Presentation</dc:subject>
  <dc:creator>Recaplica</dc:creator>
  <cp:lastModifiedBy>Recaplica</cp:lastModifiedBy>
  <cp:revision>1</cp:revision>
  <dcterms:created xsi:type="dcterms:W3CDTF">2026-10-22T12:22:42Z</dcterms:created>
  <dcterms:modified xsi:type="dcterms:W3CDTF">2026-10-22T12:22:42Z</dcterms:modified>
</cp:coreProperties>
</file>