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Body fat, technically adipose tissue, is the tissue the body uses to store energy, but that's only part of the job, it also insulates against cold, cushions the organs and helps regulate hormones and hunger. These slides cover what the tissue actually does, where it sits, how people try to measure it, and what the reference percentages do and don't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Cleveland Clinic, adipose tissue insulates the body from cold, cushions the organs, helps regulate hunger and satiety, plays a role in glucose and cholesterol metabolism, contributes to insulin sensitivity, produces heat in some of its forms, has a role in immunity, and is involved in the metabolism of certain hormones, including sex hormones. It's a long list, and it's why specialists avoid treating body fat as a simple excess to subtract.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Adipose tissue is a connective tissue found throughout the body, made of specialised cells that communicate with each other and respond to hormonal signals. Cleveland Clinic lists insulation against cold, cushioning the organs, regulation of hunger and satiety, a role in glucose and cholesterol metabolism, a contribution to insulin sensitivity, a role in immunity and in the metabolism of certain hormones, including sex hormones. Producing red blood cells, by contrast, is not a function of adipose tissue.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Subcutaneous fat sits just under the skin and makes up about 90% of the total in the average person; Harvard Health says it causes few known health problems. Visceral fat is the remaining 10% or so, wraps around the abdominal organs, the pancreas, liver and intestines, and is linked by Harvard Health and Cleveland Clinic to higher blood pressure, blood sugar and cholesterol, and a greater cardiovascular risk. It isn't visible to the eye as a belly, because it sits deep, wrapped around the organs.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BMI is a ratio of weight to height squared, and the official NIH and WHO adult thresholds are underweight below 18.5, normal weight 18.5 to 24.9, overweight 25.0 to 29.9, and obesity 30.0 and above. Waist circumference is measured with a flexible tape just above the hip bones, and according to Cleveland Clinic the risk of excess visceral fat rises above 102 cm, 40 inches, in men and above 89 cm, 35 inches, in women; the men's threshold is independently confirmed by Harvard Health. There are also the waist-to-hip ratio, above 0.90 in men and 0.85 in women, and the waist-to-height ratio, which should stay under 0.5. DEXA, dual-energy X-ray absorptiometry, is the method scientific studies use as a reference, but it requires clinical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people with the same BMI can have very different body fat percentages. A very muscular person can have a high BMI without excess fat, while someone with little muscle mass can have a normal BMI and still carry a high body fat percentage. The NIH calls BMI just one piece of the puzzle, to weigh alongside other factors, and its thresholds remain useful at the population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solid source on expected body fat percentages is a study published in 2000 in the American Journal of Clinical Nutrition by Gallagher and colleagues, which measured 1,626 adults, women and men of different ethnic backgrounds, using DEXA and, at two of three centres, a 4-compartment model. The goal was to link NIH and WHO BMI thresholds to expected body fat percentages, broken down by sex and age. At the same BMI, women consistently show higher percentages than men, and at the same BMI the percentage rises with age. The same authors caution that the study was mainly about working out a statistical method rather than pinning down final, universal numbers, so these are figures useful as a general reference, not a limit that applies to any one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percentages and thresholds covered here are statistical tools, built to study whole populations or offer a first point of reference, not to replace a medical assessment. None of the thresholds mentioned settle what's right for any one person, because age, sex, medical history, medication and other conditions all change the picture. Whether a given number should concern that particular person is a judgement that stays with a healthcare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8 flashcards, with the full sources at the foot of the page. One more time here too, for any personal assessment the right reference remains a doctor, a dietitian or another qualified healthcare professional, not a number read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Body fat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working tissue, and the numbers that try to measure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106016"/>
            <a:ext cx="62412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body fat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beyond storing energy?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tissue that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sits matters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Measuring it is hard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numbers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JOBS FOR ONE TISSUE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Reserve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Stores energy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White fat is the reserve depot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Insulates against cold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And cushions the organs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Regulation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Hunger, blood sugar, hormones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Plus glucose and cholesterol metabolism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DEPOSITS, IN THE AVERAGE PERSON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Subcutaneous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UNDER THE SKIN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90% of the total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ASSOCIATED RISK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 known problems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Visceral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AROUND THE ORGANS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10% of the total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ASSOCIATED RISK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Higher cardiovascular risk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Location matters more than the total amount.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TOOLS, AND THE NIH AND CLEVELAND CLINIC CUTOFFS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BMI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weight and height only</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Doesn't distinguish fat mass from muscle mass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DEXA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research reference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Accurate, but needs clinical equipment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 / 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at the waist, men and women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risk of excess visceral fat rises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BMI doesn't measure body fat.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only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ratio of weight to height squared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National Heart, Lung, and Blood Institute says so explicitly,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doesn't account for</a:t>
            </a:r>
            <a:pPr indent="0" marL="0">
              <a:lnSpc>
                <a:spcPct val="125000"/>
              </a:lnSpc>
              <a:buNone/>
            </a:pPr>
            <a:r>
              <a:rPr lang="en-US" sz="1750" dirty="0">
                <a:solidFill>
                  <a:srgbClr val="D8D6CF"/>
                </a:solidFill>
                <a:latin typeface="+mn-lt" pitchFamily="34" charset="0"/>
                <a:ea typeface="+mn-lt" pitchFamily="34" charset="-122"/>
                <a:cs typeface="+mn-lt" pitchFamily="34" charset="-120"/>
              </a:rPr>
              <a:t> muscle mass, bone density or body composition.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REFERENCE PERCENTAGES COME FROM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 the same BMI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women higher than men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With age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expected share rises</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1,626 adults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scanned with DEXA, in 2000</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Expected percentages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broken down by sex and age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Statistical ranges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not a clinical cutoff</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THIS RECAP DOESN'T SAY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threshold settles what's right for any one person.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an assessment of your own situation, the right reference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doctor, a dietitian or another qualified healthcare professional</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 number read online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recaplica.com/en/science/body-fat/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Cleveland Clinic · Harvard Health · NIH · WHO · Gallagher et al., 2000</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fat: what it is, the types, and how it's measured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