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Recap: what black holes are, how they form, and how we actually observed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its gravity is so strong that the speed needed to escape exceeds the speed of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singularity follows from Einstein's 1915 general relativity, which laid the theoretical groundwork for black holes to exist.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ESA, if the leftover core exceeds about three solar masses, it keeps collapsing until it becomes a black 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2015 LIGO detected the merger of two black holes of 29 and 36 solar masses, forming a black hole of 62 solar masses.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direct proofs in seven years: the 2015 gravitational waves and the two shadow images, in 2019 and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NASA, in tidal disruption events there's no extra suction, only ordinary gravitational attraction from the black hole's mass.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no: a black hole emits no light of its own, so the images show the dark shadow it casts on the surrounding ring of gas. Second question for the class, why does a black hole's escape velocity exceed the speed of light?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quiz,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Black Holes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how they form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LOOK 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17494" y="2106016"/>
            <a:ext cx="27576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can't even light escape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black hole?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black hole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forms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 observe it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to retire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BOUNDARY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 horizon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 it, nothing turns back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Extreme gravity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Impossible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Requires speed beyond light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Singularity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Infinite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Known equations stop working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COLLAPSE TO BLACK HOLE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Massive star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out of fuel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Supernova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core collapses inward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Black hole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Remnant over three solar masses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MASSES DETECTED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black hole formed in LIGO's 2015 merger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million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Sagittarius A*, photographed in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black hole at the center of M87, photographed in 2019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EVIDENCE, ONE PIECE AT A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Gravitational waves, LIGO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photo, M87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Photo of Sagittarius A*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black hole doesn't pull harder than a star of the same mass.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gravity behaves just like that of any other mass at the same distance; the real danger only starts for objects that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stray too close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the 2019 and 2022 photos show the black hole itself?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its solid surface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they show only its shadow against the glowing gas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they're artist renderings with no observational data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recaplica.com/en/science/black-holes/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ESA · LIGO Caltech · Event Horizon Telescope · ESO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Holes, What They Are and How They Form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