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Bernoulli equation covered here belongs to ordinary differential equations. The fluid-physics principle with the same surname was named after a different member of the Bernoulli family.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differential equations courses, the Bernoulli equation has the form y' + p(x)y = q(x)y^n. It is a separate topic from the fluid physics principle, even though the name is identical.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p(x) and q(x) must stay continuous across the interval being studied, and n can take any real value: whole, fractional, or negative.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the substitution, the original equation becomes a first-order linear equation in v. Once v is found, substituting back v = y^(1-n) solves for 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n = 1 the equation is also separable. The linearity referred to here is the same concept studied in linear algebra, an equation where every term is first-degree in the unknown.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n = 2 and the substitution v = y^(-1), the equation becomes linear in v and is solved with the integrating factor x^(-4). The initial condition y(2) = -1 leads to the final solution y(x) = -16 / [x⁴(1 + 16 ln(x/2))].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surname Bernoulli appears in several fields because the Swiss family produced more than one mathematician and physicist. This slide stays on the differential equation; the physics principle is a separate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Mathematics LibreTexts solves xy' + y(x+1) + xy⁵ = 0, where after the substitution v = y^(-4) the linear equation in v leads to an integral with no elementary closed form: the solution stays written with that integral.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n = 0 and n = 1, because in those cases the equation is already linear. Second question: which linear equation in v results for a value of n different from these two?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method reduces every nonlinear Bernoulli equation to a linear equation in v, with the same substitution for any exponent n other than 0 and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Bernoulli Equation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substitution turns it linear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TAKE A GUESS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59711" y="2106016"/>
            <a:ext cx="50940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Bernoulli equation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 we talking about?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FORM TO THE METHOD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substitution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worked example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there is no closed form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y' + p(x)y = q(x)y^n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IT NONLINEAR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y^n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nonlinear term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sits on the right side of the equation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real number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whole, fractional, or negative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substitution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y^(1-n) makes it linear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DIVISION TO SOLUTION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by y^n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Isolates the nonlinear term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Substitute v = y^(1-n)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v' is written with y^(-n)y'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Integrating factor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Solved like any linear equation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SUBSTITUTION IS NEEDED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= 0 or n = 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SPOT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equation is already linear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SOLVE IT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standard methods are enough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 other value of 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SPOT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y^n keeps the equation nonlinear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SOLVE IT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substitute v = y^(1-n), then use the integrating factor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value of n decides: the plain linear method, or the substitution.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worked example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y' + (4/x)y = x³y²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NUMBERS FROM LAMAR UNIVERSITY'S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exponent n in the example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solved with the substitution v = y^(-1)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ln 2 - 1/16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constant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fixed by the condition y(2) = -1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Bernoulli equation is the fluid physics principle.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equation covered here belongs to ordinary differential equations and is credited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Jacob Bernoulli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while the fluid principle linking pressure and velocity carries the name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Daniel Bernoulli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there is no closed form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every solution is a formula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CLOSING THE EXERCISE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11679" y="2843632"/>
            <a:ext cx="42016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this solution always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have a simple formula?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REVIEW QUESTION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which values of n is the substitution v = y^(1-n) unnecessary?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 = 0 and n =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negative 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For no value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 through both examples again with pencil and paper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recaplica.com/en/science/bernoulli-differential-equation/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Paul's Online Math Notes · Wolfram MathWorld · Mathematics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Bernoulli Differential Equation: What It Is and How to Solve It — Recap</dc:title>
  <dc:subject>PptxGenJS Presentation</dc:subject>
  <dc:creator>Recaplica</dc:creator>
  <cp:lastModifiedBy>Recaplica</cp:lastModifiedBy>
  <cp:revision>1</cp:revision>
  <dcterms:created xsi:type="dcterms:W3CDTF">2026-10-13T06:57:09Z</dcterms:created>
  <dcterms:modified xsi:type="dcterms:W3CDTF">2026-10-13T06:57:09Z</dcterms:modified>
</cp:coreProperties>
</file>