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Bayes theorem flips a conditional probability around: it starts from the probability of some evidence assuming a hypothesis is true, and arrives at the probability of the hypothesis given that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gut answer is 'almost certainly', but it depends on how rare the disease is: a numeric example shows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Conditional probability of A given B is the ratio between the chance that A and B happen together and the chance of B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theorem flips a conditional probability around: it starts from the probability of observing some evidence assuming a hypothesis is true, and arrives at the probability of the hypothesis given that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 of 1,000 people with 0.1% incidence, you'd expect 1 sick person. With a 5% false-positive rate, about 50 of the 999 healthy people test positive by mistake: 51 positives in total, only 1 of them truly sick.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Lumen Learning / OpenStax's teaching example: it shows why a test with few false positives can still produce more false alarms than real cases, when the disease is rare.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Thomas Bayes never published the work during his life; after his death, his family gave the papers to his friend Richard Price, who spent two years preparing the unpublished manuscript before its reading at the Royal Society on 23 December 1763. The French mathematician Pierre-Simon Laplace reached the same result independently in 1774, without knowing of Bayes's earlier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real application cited by the Stanford Encyclopedia of Philosophy is medical screening: a test's sensitivity and specificity combine with the disease's prevalence to estimate the real probability of disease given a positive result.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51: 1 truly sick person plus about 50 healthy people wrongly flagged. Follow-up question for the class: what would change if the disease's incidence were higher, say 10% instead of 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quiz and flashcards review conditional probability, the Bayes formula and the diagnostic test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Bayes theorem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conditional probability to a positive result that isn't enough</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POSITIVE TEST</a:t>
            </a:r>
            <a:endParaRPr lang="en-US" sz="1300" dirty="0"/>
          </a:p>
        </p:txBody>
      </p:sp>
      <p:sp>
        <p:nvSpPr>
          <p:cNvPr id="3" name="Shape 1"/>
          <p:cNvSpPr/>
          <p:nvPr/>
        </p:nvSpPr>
        <p:spPr>
          <a:xfrm>
            <a:off x="503936" y="2474824"/>
            <a:ext cx="284541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If the test says you're sick,</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how likely is it that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really 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FOUR-STOP MAP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Conditional probability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Bayes's reversal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diagnostic test example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History and applications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Conditional probability</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ratio that starts from one extra piece of information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DEFINITION, AS A RATIO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P(A, B)</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top</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probability that A and B happen together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P(B)</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bottom</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probability of B on its own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Bayes's reversal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effect to cause, with a formula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CAUSE TO EFFECT, AND BACK</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P(evidence|hypothesis)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known at the start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Bayes theorem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step</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P(hypothesis|evidence)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one we're after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The diagnostic test example</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1,000 people, one test, two numbers that don't match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STARTING POINT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Sick</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person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out of 1,000, 0.1% incidence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FALSE ALARMS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False positives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50</a:t>
            </a:r>
            <a:pPr indent="0" marL="0">
              <a:buNone/>
            </a:pPr>
            <a:r>
              <a:rPr lang="en-US" sz="1600" b="1" dirty="0">
                <a:solidFill>
                  <a:schemeClr val="bg1"/>
                </a:solidFill>
                <a:latin typeface="+mj-lt" pitchFamily="34" charset="0"/>
                <a:ea typeface="+mj-lt" pitchFamily="34" charset="-122"/>
                <a:cs typeface="+mj-lt" pitchFamily="34" charset="-120"/>
              </a:rPr>
              <a:t> people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5% error rate on 999 healthy</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RESULT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All positives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51</a:t>
            </a:r>
            <a:pPr indent="0" marL="0">
              <a:buNone/>
            </a:pPr>
            <a:r>
              <a:rPr lang="en-US" sz="1600" b="1" dirty="0">
                <a:solidFill>
                  <a:schemeClr val="accent1"/>
                </a:solidFill>
                <a:latin typeface="+mj-lt" pitchFamily="34" charset="0"/>
                <a:ea typeface="+mj-lt" pitchFamily="34" charset="-122"/>
                <a:cs typeface="+mj-lt" pitchFamily="34" charset="-120"/>
              </a:rPr>
              <a:t> people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but only 1 is sick</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WHAT THE THEOREM REVEALS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Of 51 positive results, only 1 is truly sick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real probability of disease given a positive test is about 1/51, around 2%, far lower than you'd expect from an accurate test.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 ESSAY READ IN 1763</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Thomas Bayes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English minister</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essay is read to the Royal Society</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1763 or 1764</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publication, sources disagree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1774</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Laplace reaches the same result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SCREENING TO A CLASSROOM EXAMPLE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Medical screening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COMBINES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sensitivity, specificity, prevalence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ESTIMATES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how likely the disease really is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Teaching example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COMBINES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0.1% incidence, 5% false positives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ESTIMATES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probability of disease given a positive test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calculation is the same, in the real case and the classroom 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Out of 1,000 people with 0.1% incidence and a test with a 5% false-positive rate, how many test positive in total?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50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51</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Reread the Recap and try the quiz </a:t>
            </a:r>
            <a:pPr indent="0" marL="0">
              <a:buNone/>
            </a:pPr>
            <a:r>
              <a:rPr lang="en-US" sz="1700" b="1" dirty="0">
                <a:solidFill>
                  <a:schemeClr val="bg1"/>
                </a:solidFill>
                <a:latin typeface="+mn-lt" pitchFamily="34" charset="0"/>
                <a:ea typeface="+mn-lt" pitchFamily="34" charset="-122"/>
                <a:cs typeface="+mn-lt" pitchFamily="34" charset="-120"/>
              </a:rPr>
              <a:t>recaplica.com/en/science/bayes-theorem/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Wikipedia · Lumen Learning / OpenStax</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Bayes Theorem Formula: What It Is and How It Works — Recap</dc:title>
  <dc:subject>PptxGenJS Presentation</dc:subject>
  <dc:creator>Recaplica</dc:creator>
  <cp:lastModifiedBy>Recaplica</cp:lastModifiedBy>
  <cp:revision>1</cp:revision>
  <dcterms:created xsi:type="dcterms:W3CDTF">2026-10-15T02:36:07Z</dcterms:created>
  <dcterms:modified xsi:type="dcterms:W3CDTF">2026-10-15T02:36:07Z</dcterms:modified>
</cp:coreProperties>
</file>