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Bayes theorem flips a conditional probability around: it starts from the probability of some evidence assuming a hypothesis is true, and arrives at the probability of the hypothesis given that evidence.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gut answer is 'almost certainly', but it depends on how rare the disease is: a numeric example shows why.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Conditional probability of A given B is the ratio between the chance that A and B happen together and the chance of B on its 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theorem flips a conditional probability around: it starts from the probability of observing some evidence assuming a hypothesis is true, and arrives at the probability of the hypothesis given that evidence.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Out of 1,000 people with 0.1% incidence, you'd expect 1 sick person. With a 5% false-positive rate, about 50 of the 999 healthy people test positive by mistake: 51 positives in total, only 1 of them truly sick.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Lumen Learning / OpenStax's teaching example: it shows why a test with few false positives can still produce more false alarms than real cases, when the disease is rare.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real application cited by the Stanford Encyclopedia of Philosophy is medical screening: a test's sensitivity and specificity combine with the disease's prevalence to estimate the real probability of disease given a positive result.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51: 1 truly sick person plus about 50 healthy people wrongly flagged. Follow-up question for the class: what would change if the disease's incidence were higher, say 10% instead of 0.1%?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quiz and flashcards review conditional probability, the Bayes formula and the diagnostic test example.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Bayes theorem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conditional probability to a positive result that isn't enough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POSITIVE TEST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84541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If the test says you're sick,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likely is it that you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really are?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FOUR-STOP MAP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Conditional probability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Bayes's reversal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diagnostic test example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and applications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DEFINITION, AS A RATIO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P(A, B)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top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probability that A and B happen together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P(B)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bottom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probability of B on its own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CAUSE TO EFFECT, AND BACK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P(evidence|hypothesis)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known at the start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Bayes theorem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step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P(hypothesis|evidence)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one we're after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STARTING POINT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Sick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person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 of 1,000, 0.1% incidence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FALSE ALARMS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False positives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people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5% error rate on 999 healthy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RESULT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 positives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51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people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but only 1 is sick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THEOREM REVEALS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 51 positive results, only 1 is truly sick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real probability of disease given a positive test is about 1/51, around 2%, far lower than you'd expect from an accurate test.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SCREENING TO A CLASSROOM EXAMPLE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Medical screening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COMBINES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sensitivity, specificity, prevalence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ESTIMATES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likely the disease really is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Teaching example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COMBINES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0.1% incidence, 5% false positives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ESTIMATES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probability of disease given a positive test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calculation is the same, in the real case and the classroom one.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Out of 1,000 people with 0.1% incidence and a test with a 5% false-positive rate, how many test positive in total?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50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51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 FOR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Reread the Recap and try the quiz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recaplica.com/en/science/bayes-theorem/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Wikipedia · Lumen Learning / OpenStax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Bayes Theorem Formula: What It Is and How It Works — Recap</dc:title>
  <dc:subject>PptxGenJS Presentation</dc:subject>
  <dc:creator>Recaplica</dc:creator>
  <cp:lastModifiedBy>Recaplica</cp:lastModifiedBy>
  <cp:revision>1</cp:revision>
  <dcterms:created xsi:type="dcterms:W3CDTF">2026-10-15T02:36:07Z</dcterms:created>
  <dcterms:modified xsi:type="dcterms:W3CDTF">2026-10-15T02:36:07Z</dcterms:modified>
</cp:coreProperties>
</file>