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Bandura describes how people learn by observing and imitating others in a social context, not only through direct reinforcement.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Bandura (1977), people acquire behaviors, attitudes and emotional reactions by observing and imitating others, not only through the direct reinforcement studied by behaviorism.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mechanics of modeling to the best-known experiment, then self-efficacy and the theory's evolution.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describes these three processes as necessary conditions: if even one is missing, imitation does not happen, even with a clearly observed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motivation is also needed: according to Source 1, the observer weighs the rewards and punishments seen happening to the model before imitating.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 reports that about 70% of children in the non-aggressive or control groups showed no imitative aggression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2: the group that watched the aggressive model imitated significantly more physical and verbal aggression than the other two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Self-efficacy is confidence in one's ability to organize and execute the actions needed for a specific situation; according to Bandura (1997) it comes from past successes, watching others succeed, encouragement received, and one's physical and emotional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1 and Frontiers in Psychology both confirm the year 1986 and the addition of self-efficacy and reciprocal determinism to the 1977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Frontiers in Psychology describes Bandura's theory as challenging the central tenets of behaviorism, a point on which Source 1 and this academic source agree.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 one, attention, retention, motor reproduction, motivation. Second question for the class: how many children took part in the Bobo doll experiment, and how many groups were they split into?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comparison with behaviorism and constructivism, the quiz and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Albert Bandura's theory, from observation to self-efficacy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84323" y="2843632"/>
            <a:ext cx="45469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we learn so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by watching others?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PRESENTATION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modeling processes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Self-efficacy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1977 to 1986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processes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attention to motivation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MODELING,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Noticing the model and judging it worth imitating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Retention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Storing the behavior as a mental representation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 reproduction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Having the ability to physically perform what was seen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FOURTH PROCESS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967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noticing and remembering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to decide to imitate?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1961 experiment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1961 EXPERIMENT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children involved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36 boys and 36 girls, ages 3 to 6, Stanford University Nursery School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24 children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aggressive model, non-aggressive model, no model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with no imitated aggression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groups without an aggressive model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BOBO DOLL EXPERIMENT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Aggressive model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CHILDREN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an adult hit the Bobo doll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imitation, including new 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Non-aggressive or no model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 CHILDREN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 a calm adult, or no model at all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almost no imitated aggression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aggressive model increases imitation, including actions never shown.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Self-efficacy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Believing you can do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SPECIFIC KIND OF CONFIDENCE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779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does believing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can succeed at one task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1977 to 1986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theory renews itself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FOUNDING BOOK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Bandura publishes Social Learning Theory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RENAMING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1986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Social Cognitive Theory, with self-efficacy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ADDED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Reciprocal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Reciprocal determinism: person, behavior and environment shape each other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IDEA TO CORRECT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Bandura is not a pure behaviorist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Skinner, he treats people 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information processors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who think about the link between behavior and its consequences.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are the four modeling processes, in order?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Attention, retention, motor reproduction, motivation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Perception, memory, action, reward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Observation, imitation, reinforcement, generalization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recaplica.com/en/science/bandura-social-learning-theory/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Simply Psychology · Frontiers in Psychology · National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Bandura's Social Learning Theory: Observation and Self-Efficacy — Recap</dc:title>
  <dc:subject>PptxGenJS Presentation</dc:subject>
  <dc:creator>Recaplica</dc:creator>
  <cp:lastModifiedBy>Recaplica</cp:lastModifiedBy>
  <cp:revision>1</cp:revision>
  <dcterms:created xsi:type="dcterms:W3CDTF">2026-09-27T17:25:50Z</dcterms:created>
  <dcterms:modified xsi:type="dcterms:W3CDTF">2026-09-27T17:25:50Z</dcterms:modified>
</cp:coreProperties>
</file>