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methods for balancing a redox equation, half-reactions and oxidation numbers, with worked examples and a final check of atoms and charge.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electrons given up by the reducing agent equal those taken by the oxidizing agent. The final check counts the atoms of each element and adds up the charges on each side.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by splitting the equation into an oxidation half-reaction and a reduction half-reaction. In each, balance every atom except oxygen and hydrogen, then oxygen with water and hydrogen with H⁺, counting the hydrogen the water brought in. Add up the charge on each side and put electrons on the more positive side until the charges match. The electrons of the two half-reactions must be equal: if they are not, multiply by suitable whole numbers. Then add the half-reactions and the electrons cancel.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Iodide is oxidized, 2 I⁻ → I₂ + 2 e⁻. Permanganate is reduced, MnO₄⁻ + 8 H⁺ + 5 e⁻ → Mn²⁺ + 4 H₂O. Multiplying the first by 5 and the second by 2 gives 10 electrons each, and the sum is 10 I⁻ + 16 H⁺ + 2 MnO₄⁻ → 5 I₂ + 2 Mn²⁺ + 8 H₂O.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example with permanganate and iodide, giving MnO₂ and I₂, ends as 2 MnO₄⁻ + 4 H₂O + 6 I⁻ → 2 MnO₂ + 3 I₂ + 8 OH⁻. Atoms and charge match: charge −8 on the left and −8 on the right.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lowest common multiple of 2 and 3 is 6, and the coefficients follow from it: 3 CO and 3 CO₂ in front of the carbon species, and 2 Fe. The final equation is Fe₂O₃ + 3 CO → 2 Fe + 3 CO₂.</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atoms match: 1 Mn, 5 Fe, 4 O and 8 H on both sides. The total charge is the same too, +17 against +17.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right answer is to add OH⁻: it turns H⁺ into water, and the water that appears on both sides is cancelled. A second question: once the balance is finished, why is it worth checking the charge as well?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text, with the worked examples and the sources, is on the Recap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Balancing a redox reaction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Half-reactions and oxidation numbers, with worked examples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HOW MANY ELECTRONS CHANGE HANDS?</a:t>
            </a:r>
            <a:endParaRPr lang="en-US" sz="1300" dirty="0"/>
          </a:p>
        </p:txBody>
      </p:sp>
      <p:sp>
        <p:nvSpPr>
          <p:cNvPr id="3" name="Shape 1"/>
          <p:cNvSpPr/>
          <p:nvPr/>
        </p:nvSpPr>
        <p:spPr>
          <a:xfrm>
            <a:off x="503936" y="2843632"/>
            <a:ext cx="162610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When is a redox equation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really balanced?</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SPLIT EQUATION TO THE FINAL CHECK</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Half-reactions in acidic solution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changes in basic solution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Oxidation numbers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Checking atoms and charge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ORDER OF WORK IN ONE ACIDIC HALF-REACTION</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Atoms other than O and H</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balanced first</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O with H₂O, H with H⁺</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counting the water added</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Electrons, then the sum</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equalized, then cancelled</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PERMANGANATE AND IODIDE IN ACID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electrons in each half-reaction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Iodide ×5, permanganate ×2</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oxidation number of manganese in permanganate</a:t>
            </a:r>
            <a:pPr indent="0" marL="0">
              <a:lnSpc>
                <a:spcPct val="120000"/>
              </a:lnSpc>
              <a:buNone/>
            </a:pPr>
            <a:r>
              <a:rPr lang="en-US" sz="1500" dirty="0">
                <a:solidFill>
                  <a:schemeClr val="tx2"/>
                </a:solidFill>
                <a:latin typeface="+mn-lt" pitchFamily="34" charset="0"/>
                <a:ea typeface="+mn-lt" pitchFamily="34" charset="-122"/>
                <a:cs typeface="+mn-lt" pitchFamily="34" charset="-120"/>
              </a:rPr>
              <a:t>: It falls to +2 in Mn²⁺</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ONCE THE ACIDIC BALANCE IS DONE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In basic solution, no H⁺ is left in the final equation.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One OH⁻ added on both sides for every H⁺</a:t>
            </a:r>
            <a:pPr indent="0" marL="0">
              <a:lnSpc>
                <a:spcPct val="125000"/>
              </a:lnSpc>
              <a:buNone/>
            </a:pPr>
            <a:r>
              <a:rPr lang="en-US" sz="1750" dirty="0">
                <a:solidFill>
                  <a:srgbClr val="D8D6CF"/>
                </a:solidFill>
                <a:latin typeface="+mn-lt" pitchFamily="34" charset="0"/>
                <a:ea typeface="+mn-lt" pitchFamily="34" charset="-122"/>
                <a:cs typeface="+mn-lt" pitchFamily="34" charset="-120"/>
              </a:rPr>
              <a:t> turns them into water.</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FE₂O₃ + CO → FE + CO₂</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carbon rises from +2 to +4</a:t>
            </a:r>
            <a:pPr indent="0" marL="0">
              <a:lnSpc>
                <a:spcPct val="120000"/>
              </a:lnSpc>
              <a:buNone/>
            </a:pPr>
            <a:r>
              <a:rPr lang="en-US" sz="1500" dirty="0">
                <a:solidFill>
                  <a:schemeClr val="tx2"/>
                </a:solidFill>
                <a:latin typeface="+mn-lt" pitchFamily="34" charset="0"/>
                <a:ea typeface="+mn-lt" pitchFamily="34" charset="-122"/>
                <a:cs typeface="+mn-lt" pitchFamily="34" charset="-120"/>
              </a:rPr>
              <a:t>: An increase of 2</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iron falls from +3 to 0</a:t>
            </a:r>
            <a:pPr indent="0" marL="0">
              <a:lnSpc>
                <a:spcPct val="120000"/>
              </a:lnSpc>
              <a:buNone/>
            </a:pPr>
            <a:r>
              <a:rPr lang="en-US" sz="1500" dirty="0">
                <a:solidFill>
                  <a:schemeClr val="tx2"/>
                </a:solidFill>
                <a:latin typeface="+mn-lt" pitchFamily="34" charset="0"/>
                <a:ea typeface="+mn-lt" pitchFamily="34" charset="-122"/>
                <a:cs typeface="+mn-lt" pitchFamily="34" charset="-120"/>
              </a:rPr>
              <a:t>: A decrease of 3</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lowest common multiple</a:t>
            </a:r>
            <a:pPr indent="0" marL="0">
              <a:lnSpc>
                <a:spcPct val="120000"/>
              </a:lnSpc>
              <a:buNone/>
            </a:pPr>
            <a:r>
              <a:rPr lang="en-US" sz="1500" dirty="0">
                <a:solidFill>
                  <a:schemeClr val="tx2"/>
                </a:solidFill>
                <a:latin typeface="+mn-lt" pitchFamily="34" charset="0"/>
                <a:ea typeface="+mn-lt" pitchFamily="34" charset="-122"/>
                <a:cs typeface="+mn-lt" pitchFamily="34" charset="-120"/>
              </a:rPr>
              <a:t>: 3 CO, 3 CO₂, 2 Fe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MNO₄⁻ + 5 FE²⁺ + 8 H⁺ → MN²⁺ + 5 FE³⁺ + 4 H₂O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charge on the left</a:t>
            </a:r>
            <a:pPr indent="0" marL="0">
              <a:lnSpc>
                <a:spcPct val="120000"/>
              </a:lnSpc>
              <a:buNone/>
            </a:pPr>
            <a:r>
              <a:rPr lang="en-US" sz="1500" dirty="0">
                <a:solidFill>
                  <a:schemeClr val="tx2"/>
                </a:solidFill>
                <a:latin typeface="+mn-lt" pitchFamily="34" charset="0"/>
                <a:ea typeface="+mn-lt" pitchFamily="34" charset="-122"/>
                <a:cs typeface="+mn-lt" pitchFamily="34" charset="-120"/>
              </a:rPr>
              <a:t>: −1 + 10 + 8</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charge on the right</a:t>
            </a:r>
            <a:pPr indent="0" marL="0">
              <a:lnSpc>
                <a:spcPct val="120000"/>
              </a:lnSpc>
              <a:buNone/>
            </a:pPr>
            <a:r>
              <a:rPr lang="en-US" sz="1500" dirty="0">
                <a:solidFill>
                  <a:schemeClr val="tx2"/>
                </a:solidFill>
                <a:latin typeface="+mn-lt" pitchFamily="34" charset="0"/>
                <a:ea typeface="+mn-lt" pitchFamily="34" charset="-122"/>
                <a:cs typeface="+mn-lt" pitchFamily="34" charset="-120"/>
              </a:rPr>
              <a:t>: +2 + 15</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ANSWERING</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After balancing in acid, what is the next step for a reaction in basic solution?</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Add OH⁻ to both sides, as many as there are H⁺, and cancel the water</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Add more H⁺ to both sides until the charges are equal</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Remove the water from the reduction half-reaction</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TO PRACTISE ON YOUR OWN</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Redo the examples and compare atoms and charge </a:t>
            </a:r>
            <a:pPr indent="0" marL="0">
              <a:buNone/>
            </a:pPr>
            <a:r>
              <a:rPr lang="en-US" sz="1700" b="1" dirty="0">
                <a:solidFill>
                  <a:schemeClr val="bg1"/>
                </a:solidFill>
                <a:latin typeface="+mn-lt" pitchFamily="34" charset="0"/>
                <a:ea typeface="+mn-lt" pitchFamily="34" charset="-122"/>
                <a:cs typeface="+mn-lt" pitchFamily="34" charset="-120"/>
              </a:rPr>
              <a:t>recaplica.com/en/science/balancing-redox-reactions/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LibreTexts · Wauniversity.it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Balancing Redox Reactions: Half-Reaction and Oxidation Number Methods — Recap</dc:title>
  <dc:subject>PptxGenJS Presentation</dc:subject>
  <dc:creator>Recaplica</dc:creator>
  <cp:lastModifiedBy>Recaplica</cp:lastModifiedBy>
  <cp:revision>1</cp:revision>
  <dcterms:created xsi:type="dcterms:W3CDTF">2026-10-24T01:14:48Z</dcterms:created>
  <dcterms:modified xsi:type="dcterms:W3CDTF">2026-10-24T01:14:48Z</dcterms:modified>
</cp:coreProperties>
</file>