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chemistry, particles are counted in moles. Since 2019 a mole has been a fixed number of entities, and that number is named after Amedeo Avogadro.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NIST, 18 grams of water, an amount you can see and weigh, holds roughly 600 billion trillion molecules, on the order of 6 × 10^23. That is about one mole of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SI the mole is the unit of amount of substance, symbol mol. The entities can be atoms, molecules, ions or electrons, and anyone using the mole has to say which: a mole of O2 contains twice as many oxygen atoms as molecules.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BIPM calls the pure number 6.022 140 76 × 10^23 Avogadro's number. The Avogadro constant, symbol N_A, has the same value expressed in mol^-1 and acts as the proportionality factor between moles and number of entities.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molar mass of water comes from the CIAAW atomic weights: two hydrogens at 1.0080 and one oxygen at 15.999 add up to 18.015 g/mol. Divide the mass by the molar mass, then multiply by the Avogadro constant. These are our worked calculations, not figures from a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Avogadro moved from law to chemistry and is known for a hypothesis about gases: equal volumes at the same temperature and pressure contain the same number of molecules. NIST says it took about fifty years for others to recognise the value of his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Avogadro neither calculated the number nor invented the mole: the word comes from the German shortening Mol, from Molekül. Others made the measurements, Jean Perrin among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Perrin defined the gram-molecule against 32 grams of oxygen. The relative weights of atoms were already known to him, so knowing Avogadro's number would also give their absolute 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 mole depended on the kilogram, at the time a platinum-iridium cylinder kept near Paris. On 16 November 2018 representatives of more than 50 countries voted for the redefinition, which took effect on 20 May 2019, World Metrology Day. One method counted the atoms in spheres of silicon enriched to 99.995% silicon-28.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n = m/M, 36 g divided by 18.015 g/mol gives about 2.0 mol. A second question: what unit does the Avogadro constant have? mol^-1, per mole.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quiz and flashcards on the Recap go back over the definition, molar mass and the formula n = m/M.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Avogadro's number and the mole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chemists count atoms on a scale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HAVE A GUESS</a:t>
            </a:r>
            <a:endParaRPr lang="en-US" sz="1300" dirty="0"/>
          </a:p>
        </p:txBody>
      </p:sp>
      <p:sp>
        <p:nvSpPr>
          <p:cNvPr id="3" name="Shape 1"/>
          <p:cNvSpPr/>
          <p:nvPr/>
        </p:nvSpPr>
        <p:spPr>
          <a:xfrm>
            <a:off x="3532073" y="2106016"/>
            <a:ext cx="28817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molecules are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18 grams of water?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GRAMS TO PARTICLES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 mole counts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Molar mass and calculations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Avogadro to Perrin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2019</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a mole counts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Whoever uses it says what is being counted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EXACT SINCE 20 MAY 2019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10^23 entities per mole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full value, 6.022 140 76 × 10^23, is fixed by definition.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mole joins the SI</a:t>
            </a:r>
            <a:pPr indent="0" marL="0">
              <a:lnSpc>
                <a:spcPct val="120000"/>
              </a:lnSpc>
              <a:buNone/>
            </a:pPr>
            <a:r>
              <a:rPr lang="en-US" sz="1500" dirty="0">
                <a:solidFill>
                  <a:schemeClr val="tx2"/>
                </a:solidFill>
                <a:latin typeface="+mn-lt" pitchFamily="34" charset="0"/>
                <a:ea typeface="+mn-lt" pitchFamily="34" charset="-122"/>
                <a:cs typeface="+mn-lt" pitchFamily="34" charset="-120"/>
              </a:rPr>
              <a:t>: Seventh base unit, by decision of the 14th CGPM.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BIPM GIVES N_A IN MOL^-1</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Avogadro's number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 a pure number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JOB</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entities in a mole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Avogadro constant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mol^-1, per mole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JOB</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turns moles into entities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When you write the constant, add per mole.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Molar mass and calculations</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grams to moles with n = m/M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36 GRAMS OF WATER, ABOUT 2 MOLES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 of water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2 × 1.0080 + 15.999</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Weigh it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36 g of water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 = m/M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36 / 18.015 = about 2 mol</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 = n × N_A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about 1.2 × 10^24 molecules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Avogadro to Perrin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name given decades after his death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1776</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Amedeo Avogadro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1776-1856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later trains as a lawyer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before his ideas win acceptance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1900s</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Early in the century, the number is named after him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Avogadro constant enters use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Avogadro worked out the number.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was named after him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 the early 20th century</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a tribute. The word mole turns up around 1900.</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PERRIN, NOBEL LECTURE OF 1926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40-120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10^22, early gas estimates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Uncertainty of easily 100%, by Perrin's account.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10^22, from emulsions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His most careful measurement.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10^22, from radioactivity</a:t>
            </a:r>
            <a:pPr indent="0" marL="0">
              <a:lnSpc>
                <a:spcPct val="120000"/>
              </a:lnSpc>
              <a:buNone/>
            </a:pPr>
            <a:r>
              <a:rPr lang="en-US" sz="1500" dirty="0">
                <a:solidFill>
                  <a:schemeClr val="tx2"/>
                </a:solidFill>
                <a:latin typeface="+mn-lt" pitchFamily="34" charset="0"/>
                <a:ea typeface="+mn-lt" pitchFamily="34" charset="-122"/>
                <a:cs typeface="+mn-lt" pitchFamily="34" charset="-120"/>
              </a:rPr>
              <a:t>: Counting helium atoms one by 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2019</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mole breaks away from the kilogram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VERSAILLES, THEN 20 MAY 2019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Silicon spheres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atoms counted with X-rays</a:t>
            </a:r>
            <a:endParaRPr lang="en-US" sz="1600" dirty="0"/>
          </a:p>
        </p:txBody>
      </p:sp>
      <p:sp>
        <p:nvSpPr>
          <p:cNvPr id="5" name="Text 3"/>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Carbon-12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molar mass must be measured</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atoms in 0.012 kg of carbon-12</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 November 2018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vote at Versailles</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 May 2019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fixed number in force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CAN YOU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Roughly how many moles are there in 36 g of water?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About 0.5 mol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About 2 mol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About 36 mol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REVISE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the Recap </a:t>
            </a:r>
            <a:pPr indent="0" marL="0">
              <a:buNone/>
            </a:pPr>
            <a:r>
              <a:rPr lang="en-US" sz="1700" b="1" dirty="0">
                <a:solidFill>
                  <a:schemeClr val="bg1"/>
                </a:solidFill>
                <a:latin typeface="+mn-lt" pitchFamily="34" charset="0"/>
                <a:ea typeface="+mn-lt" pitchFamily="34" charset="-122"/>
                <a:cs typeface="+mn-lt" pitchFamily="34" charset="-120"/>
              </a:rPr>
              <a:t>recaplica.com/en/science/avogadros-number-mole/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BIPM · IUPAC · NIST · Perrin, Nobel 1926 · CIAAW</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Avogadro's Number: What It Is, the Mole and Molar Mass — Recap</dc:title>
  <dc:subject>PptxGenJS Presentation</dc:subject>
  <dc:creator>Recaplica</dc:creator>
  <cp:lastModifiedBy>Recaplica</cp:lastModifiedBy>
  <cp:revision>1</cp:revision>
  <dcterms:created xsi:type="dcterms:W3CDTF">2026-10-23T03:12:22Z</dcterms:created>
  <dcterms:modified xsi:type="dcterms:W3CDTF">2026-10-23T03:12:22Z</dcterms:modified>
</cp:coreProperties>
</file>