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models between 1803 and 1926. For each one, you can see which experimental result the previous model could not explain.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Rutherford, writing in 1915, the first definite formulation of atomic theory as a scientific hypothesis is Dalton's, in 1803. For Dalton the atom is indivisible. Then come the electrons, the nucleus, Bohr's fixed positions and the orbitals.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Dalton's atoms are tiny, distinct, indivisible and indestructible particles. Atoms of the same element have the same mass, atoms of different elements have different masses, and they combine in small whole-number ratios. They are taught as billiard balls, but Dalton never ruled out an internal structure: in his day it could not be probed.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Thomson measured the mass-to-charge ratio of the carriers and saw that it did not change with the gas in the tube. The particle turned out to be much smaller than the atom. The plum pudding model places the electrons inside a sphere of positive charge.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1909 in Manchester, Rutherford and Geiger were looking for a research project for the student Marsden. The experiment fired alpha particles at gold foil and counted the flashes on a zinc sulphide screen. In 1911 Rutherford proposed the nucleus. In 1913 Moseley's X-ray spectra showed that the atomic number is the positive charge of the nucleus.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one alpha particle in 20,000 was deflected by 90 degrees on average in gold foil about 0.00004 cm thick, according to Geiger and Marsden's observations as Rutherford reported them in 1911. Rutherford compared the surprise to an artillery man whose shells now and then bounced back toward the gun. By Maxwell's equations the planetary model had a problem: an orbiting electron should radiate energy and fall onto the nucleus.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Bohr's model the electron moves from one stationary position to another and emits radiation of a definite frequency. Heisenberg observed that an electron cannot always be followed along an orbit, and his quantum mechanics dates from 1925. Schrödinger's wave equation is from 1926, and Born read it statistically.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was the alpha particles sent back. Thomson's model predicts small deflections in a single encounter with an atom. A second question for the class: how does an orbit differ from an orbital?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lists all the sources, the comparison table of the five models and the frequently asked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Atomic models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Dalton to Schrödinger, one experiment at a time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FROM 1803 TO 1926</a:t>
            </a:r>
            <a:endParaRPr lang="en-US" sz="1300" dirty="0"/>
          </a:p>
        </p:txBody>
      </p:sp>
      <p:sp>
        <p:nvSpPr>
          <p:cNvPr id="3" name="Shape 1"/>
          <p:cNvSpPr/>
          <p:nvPr/>
        </p:nvSpPr>
        <p:spPr>
          <a:xfrm>
            <a:off x="2672080" y="2474824"/>
            <a:ext cx="1737309"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is inside an atom?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DALTON, THOMSON, RUTHERFORD, BOHR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Dalton and the indivisible atom</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Thomson and the electron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gold foil to the nucleus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Bohr to orbitals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ATOMIC WEIGHTS, 1803</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John Dalton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1766-1844</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1803</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Atomic theory and a first atomic-weight table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1808</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New System of Chemical Philosophy</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Always</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Never ruled out inner structure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CATHODE RAYS IN 1897</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their nature was shown</a:t>
            </a:r>
            <a:pPr indent="0" marL="0">
              <a:lnSpc>
                <a:spcPct val="120000"/>
              </a:lnSpc>
              <a:buNone/>
            </a:pPr>
            <a:r>
              <a:rPr lang="en-US" sz="1500" dirty="0">
                <a:solidFill>
                  <a:schemeClr val="tx2"/>
                </a:solidFill>
                <a:latin typeface="+mn-lt" pitchFamily="34" charset="0"/>
                <a:ea typeface="+mn-lt" pitchFamily="34" charset="-122"/>
                <a:cs typeface="+mn-lt" pitchFamily="34" charset="-120"/>
              </a:rPr>
              <a:t>: Wiechert and Thomson, independently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Same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mass-to-charge ratio in every gas</a:t>
            </a:r>
            <a:pPr indent="0" marL="0">
              <a:lnSpc>
                <a:spcPct val="120000"/>
              </a:lnSpc>
              <a:buNone/>
            </a:pPr>
            <a:r>
              <a:rPr lang="en-US" sz="1500" dirty="0">
                <a:solidFill>
                  <a:schemeClr val="tx2"/>
                </a:solidFill>
                <a:latin typeface="+mn-lt" pitchFamily="34" charset="0"/>
                <a:ea typeface="+mn-lt" pitchFamily="34" charset="-122"/>
                <a:cs typeface="+mn-lt" pitchFamily="34" charset="-120"/>
              </a:rPr>
              <a:t>: Measured by Thomson in 1897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1/1800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mass relative to hydrogen</a:t>
            </a:r>
            <a:pPr indent="0" marL="0">
              <a:lnSpc>
                <a:spcPct val="120000"/>
              </a:lnSpc>
              <a:buNone/>
            </a:pPr>
            <a:r>
              <a:rPr lang="en-US" sz="1500" dirty="0">
                <a:solidFill>
                  <a:schemeClr val="tx2"/>
                </a:solidFill>
                <a:latin typeface="+mn-lt" pitchFamily="34" charset="0"/>
                <a:ea typeface="+mn-lt" pitchFamily="34" charset="-122"/>
                <a:cs typeface="+mn-lt" pitchFamily="34" charset="-120"/>
              </a:rPr>
              <a:t>: Value given by Rutherford in 1915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GOLD FOIL TO ATOMIC NUMBER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Alpha particles on gold foil</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nucleus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atomic number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GOLD FOIL, 1909</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Some alpha particles bounced back.</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positive charge spread through the whole atom cannot produce deflections that large, so Rutherford concentrated it in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nucleus</a:t>
            </a:r>
            <a:pPr indent="0" marL="0">
              <a:lnSpc>
                <a:spcPct val="125000"/>
              </a:lnSpc>
              <a:buNone/>
            </a:pPr>
            <a:r>
              <a:rPr lang="en-US" sz="1750" dirty="0">
                <a:solidFill>
                  <a:srgbClr val="D8D6CF"/>
                </a:solidFill>
                <a:latin typeface="+mn-lt" pitchFamily="34" charset="0"/>
                <a:ea typeface="+mn-lt" pitchFamily="34" charset="-122"/>
                <a:cs typeface="+mn-lt" pitchFamily="34" charset="-120"/>
              </a:rPr>
              <a:t>. An orbiting electron should still radiate energy.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AFTER THE GOLD FOIL</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Bohr, 1913</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ELECTRON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Stationary positions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EXPLAINS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Hydrogen spectrum</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Quantum mechanical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ELECTRON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Zone of probability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CALLED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Orbital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An orbital is the region where the electron is most likely to be found.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observation put the plum pudding model in trouble?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cathode-ray mass-to-charge ratio, the same in every gas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Hydrogen's line spectrum, which the model could not reproduce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Some alpha particles sent back by a thin sheet of gold foil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with quiz and flashcards </a:t>
            </a:r>
            <a:pPr indent="0" marL="0">
              <a:buNone/>
            </a:pPr>
            <a:r>
              <a:rPr lang="en-US" sz="1700" b="1" dirty="0">
                <a:solidFill>
                  <a:schemeClr val="bg1"/>
                </a:solidFill>
                <a:latin typeface="+mn-lt" pitchFamily="34" charset="0"/>
                <a:ea typeface="+mn-lt" pitchFamily="34" charset="-122"/>
                <a:cs typeface="+mn-lt" pitchFamily="34" charset="-120"/>
              </a:rPr>
              <a:t>recaplica.com/en/science/atomic-models-timeline/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Rutherford 1915 · Thomson 1897 · Nobel Foundation · ChemTeam · APS News · RSC</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Atomic Models Timeline: From Dalton to Schrödinger — Recap</dc:title>
  <dc:subject>PptxGenJS Presentation</dc:subject>
  <dc:creator>Recaplica</dc:creator>
  <cp:lastModifiedBy>Recaplica</cp:lastModifiedBy>
  <cp:revision>1</cp:revision>
  <dcterms:created xsi:type="dcterms:W3CDTF">2026-10-22T11:52:55Z</dcterms:created>
  <dcterms:modified xsi:type="dcterms:W3CDTF">2026-10-22T11:52:55Z</dcterms:modified>
</cp:coreProperties>
</file>