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simple rules, always add the same number or always multiply by the same number, are enough to describe sequences ranging from test scores to the growth of an investment.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Starting with 1 grain on the first square and doubling it on every square after that, across 64 squares the total is 2^64-1, that is 18,446,744,073,709,551,615: the earliest known written version of this story dates to 1256, attributed to Ibn Khallikan.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sequence 5, 7, 9, 11, 13, 15 has common difference 2: each term is the previous one plus 2. The nth term formula is a_n = a1 + (n-1)d, with a1 the first term and d the common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sequence 2, 6, 18, 54 has common ratio 3: each term, from the second on, is the previous one multiplied by 3. The nth term formula is a_n = a1 · q^(n-1).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the absolute value of the common ratio is below 1, the sum of infinitely many terms of a geometric sequence stays finite and equals a1/(1-q): the same calculation used for the present value of mortgages and perpetuities.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problem is still used today to show how fast geometric sequences grow once the common ratio is above 1; the result is a special case of the geometric series sum formula, with first term 1 and ratio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arithmetic sequence grows by repeated addition, the geometric one by repeated multiplication: that difference is also why the two sum formulas look so different.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 an arithmetic sequence the common difference is added to every term, in a geometric one the common ratio multiplies the previous term. Bonus question: when does the sum of infinitely many terms of a geometric sequence stay finite? When the absolute value of the common ratio is below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the sources, the full quiz and the flashcards are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and Geometric Sequences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nth term and sum formulas, with worked examples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CHESSBOARD, 64 SQUARES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60476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grains after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sixty-four doublings?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RULE BEHIND EVERY TERM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arithmetic sequence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geometric sequence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ratio is above 1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 shows up in real life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IT'S BUILT, STEP BY STEP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term, common difference 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7, 9, 11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add 2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13, 15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 + (n-1)d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CONSTRUCTION, A DIFFERENT OPERATION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term, common ratio 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6, 18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multiply by 3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 · q^(n-1)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CHESSBOARD TO THE FORMULA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grains on the tenth square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a_n = a1 · q^(n-1), ratio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1023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 of the first 10 terms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S_n = a1(1-q^n)/(1-q)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1256 STORY ABOUT A CHESSBOARD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Sixty-four doublings are enough for 18 quintillion grains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earliest known written version dates to 1256, attributed to Ibn Khallikan: starting from 1 grain on the first square and doubling it on every square after that, the total across 64 squares is 2^64-1, that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18,446,744,073,709,551,615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SIDE BY SIDE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Arithmetic sequence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 the common difference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NTH TERM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a1+(n-1)d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Geometric sequence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multiply by q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NTH TERM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a_n = a1 · q^(n-1)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operation linking the terms changes everything else.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the main difference between an arithmetic and a geometric sequence?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arithmetic one you always add the same common difference, in the geometric one you always multiply by the same common ratio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 arithmetic one you multiply, in the geometric one you add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They're two names for the same rule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recaplica.com/en/science/arithmetic-and-geometric-sequences/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LibreTexts/OpenStax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Arithmetic and Geometric Sequences: The Formulas Explained — Recap</dc:title>
  <dc:subject>PptxGenJS Presentation</dc:subject>
  <dc:creator>Recaplica</dc:creator>
  <cp:lastModifiedBy>Recaplica</cp:lastModifiedBy>
  <cp:revision>1</cp:revision>
  <dcterms:created xsi:type="dcterms:W3CDTF">2026-10-12T03:31:14Z</dcterms:created>
  <dcterms:modified xsi:type="dcterms:W3CDTF">2026-10-12T03:31:14Z</dcterms:modified>
</cp:coreProperties>
</file>