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Time of Indifference is the novel with which Alberto Moravia made his debut in 1929, written between the ages of 18 and 21, between Bressanone and Rome.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question running through the novel: Carla and Michele Ardengo stay indifferent to everything that happens to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with the plot, then the characters, the publishing story, and finally the reactions of critics and the fascist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novel covers a few days in the life of the Ardengo family, in Rome.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Moravia began writing in Bressanone, where he was recovering from Pott's disease, and finished three years later between Bressanone and Rome.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Around the two siblings move their mother Mariagrazia, her lover Leo Merumeci, and Lisa, who is smitten with Michele.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Leo Merumeci is Mariagrazia's lover; Lisa is smitten with Michele. They complete the picture around the two siblings.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scene that opens the novel, on Carla's twenty-fourth birthday, and it shows the theme of indifference in action: none of those present draws a moral conclusion from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first publisher rejected the novel; Moravia published it at his own expense through the Milan publisher Alpes.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Almost three months passed between the end of printing and the review that decided the novel's success.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novel was quickly noticed by critics and, at the same time, opposed by the fascist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31 October 1929, at the Casa del Fascio in Milan, Arnaldo Mussolini delivers his verdict on the novel.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one: a sudden illness stops Carla's plan before it goes any further. Second question for the class: which 1929 review decided the novel's fortunes?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novel remains a reference point of twentieth-century Italian fiction, both for its theme of indifference and for the story of its publication.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Time of Indifference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Alberto Moravia's debut novel, 1929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CARLA AND MICHELE, THE SAME INDIFFERENCE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48077" y="2474824"/>
            <a:ext cx="33092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when two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siblings stop feeling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PLOT TO THE BACKLASH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plot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Ardengo family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Publication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backlash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plot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few days in the Ardengo house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1929, THE BOOK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of 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printing finishes on 2 May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lire, the cost of printing at the author's own expense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through the Milan publisher Alpes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spent writing 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between Bressanone and Rome, starting at eighteen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Ardengo family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Carla, Michele, Mariagrazia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ARDENGO, THE FAMILY AT THE CENTER OF THE NOVEL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Carla Ardengo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turns twenty-four in the novel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faces Leo's attempt without reacting with a judgment of her own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Michele Ardengo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Carla's brother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described as a weak man, unable to feel anything real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Mariagrazia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widowed mother of Carla and Michele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lives a routine life bound to middle-class cliches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CARLA'S 24TH BIRTHDAY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 tries to ply Carla with drink to take advantage of her, and fails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sudden illness stops everything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before it goes any further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Publication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Rejected, then self-funded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PRINTING PRESS TO SUCCESS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May 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printing of the book is finished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 June 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review, in Augustea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July 1929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Corriere della Sera, the review that decides the novel's success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backlash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Critics and the regime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CRITICS AGAINST THE REGIME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Literary criticism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CORRIERE DELLA SERA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Borgese's review decides the novel's success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AUGUSTEA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review, almost two months after printing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fascist regime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FASCIST PRESS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accusations of morbidity and defeatism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ARNALDO MUSSOLINI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calls the author a denier of every human value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novel splits critics and power right away.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Leo's attempt with Carla, on her birthday, succeed or fail?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succeeds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fails, because Carla falls ill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is never attempted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MORAVIA'S DEBUT, 1929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recaplica.com/en/literature/the-time-of-indifference-moravia/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Dizionario Biografico degli Italiani,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Time of Indifference by Alberto Moravia: Plot, Characters and Themes — Recap</dc:title>
  <dc:subject>PptxGenJS Presentation</dc:subject>
  <dc:creator>Recaplica</dc:creator>
  <cp:lastModifiedBy>Recaplica</cp:lastModifiedBy>
  <cp:revision>1</cp:revision>
  <dcterms:created xsi:type="dcterms:W3CDTF">2026-10-11T04:25:48Z</dcterms:created>
  <dcterms:modified xsi:type="dcterms:W3CDTF">2026-10-11T04:25:48Z</dcterms:modified>
</cp:coreProperties>
</file>