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Name of the Rose was published in 1980 and brought Umberto Eco, already an established semiotician, worldwide fame.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Jorge of Burgos is an elderly, blind monk who spent years keeping others away from a lost book by Aristotle on comedy, kept in the abbey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 graduates in 1954 with a thesis on Thomas Aquinas, within the philosophical tradition of Luigi Pareyson's school. He becomes professor of semiotics in Bologna from 1975.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William of Baskerville, a Franciscan friar, arrives at the abbey sent by the emperor to mediate a theological dispute, together with the young Adso of Melk.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Salvatore is described as a monk with a deformed, animal-like appearance, who speaks a pastiche of several European languages.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book is Aristotle's on comedy: Jorge considers it dangerous and has blocked access to it for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1981 the novel wins the Premio Strega. The Umberto Eco Foundation reports more than 40 languages and more than 60 countries of distribution.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Jorge of Burgos. Second question: what year is the novel set in? Answer: 1327.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the plot, characters, and themes with the quiz and flashcards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Name of the Rose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Umberto Eco's novel between theology, semiotics, and detective fiction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BLIND MONK, A HIDDEN BOOK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17061" y="2474824"/>
            <a:ext cx="35120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has Jorge of Burgos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kept a book locked away for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years?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AUTHOR TO THE LABYRINTH LIBRARY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Umberto Eco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abbey in 1327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figures from the abbey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novel's themes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ALESSANDRIA IN 1932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Umberto Eco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1932-2016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Graduates with a thesis on Thomas Aquinas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Opera Aperta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1975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Chair of semiotics in Bologna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INVESTIGATION IN 1327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William and Adso reach the abbey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dispute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theological dispute to settle for the emperor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library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heart of the mystery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WILLIAM, ADSO, SALVATORE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 of Baskerville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Franciscan friar, mediator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Mediates a theological dispute for the emperor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Adso of Melk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Monk and narrator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Narrates the story decades after living it as a young novice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Salvatore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Monk with an animal-like look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Speaks a mixture of several European languages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ARISTOTLE'S BOOK, HIDDEN FOR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Jorge of Burgos has kept a lost book by Aristotle out of reach for years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lost book by Aristotle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which this elderly, blind monk has worked for years to keep hidden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 THAN 40 LANGUAGES, MORE THAN 60 COUNTRIES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Premio Strega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Italy's most important literary prize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languages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novel has been translated into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60+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countries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where it has been published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monk guards the forbidden book?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William of Baskerville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Jorge of Burgos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Adso of Melk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recaplica.com/en/literature/the-name-of-the-rose/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Umberto Eco Foundation · Il Post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Name of the Rose: Plot, Characters, and Summary — Recap</dc:title>
  <dc:subject>PptxGenJS Presentation</dc:subject>
  <dc:creator>Recaplica</dc:creator>
  <cp:lastModifiedBy>Recaplica</cp:lastModifiedBy>
  <cp:revision>1</cp:revision>
  <dcterms:created xsi:type="dcterms:W3CDTF">2026-10-11T04:25:48Z</dcterms:created>
  <dcterms:modified xsi:type="dcterms:W3CDTF">2026-10-11T04:25:48Z</dcterms:modified>
</cp:coreProperties>
</file>