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Leopard, by Giuseppe Tomasi di Lampedusa, follows the decline of the Sicilian aristocracy during Italian unification. Today we look at the plot, the novel's publishing history, gattopardismo and Visconti's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Prince Fabrizio Corbera of Salina watches, without openly resisting, the shift of power away from his own class, the old Sicilian aristocracy, toward the rising middle class embodied by Don Calogero Sedara.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is set in Sicily between 1860, the year the Expedition of the Thousand landed, and the first decade of the twentieth century. Tancredi Falconeri marries Angelica, daughter of the newly wealthy Don Calogero Sedara: a union that shifts power from the aristocracy to the new ruling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marriage between Tancredi Falconeri and Angelica Sedara joins the Salinas' old aristocratic name to the Sedaras' new money, and marks, more than any political speech, the real shift of power from one social class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line from Tancredi Falconeri gave rise to the term "gattopardismo," now used for anyone who lets go of the outward trappings of power while quietly keeping hold of the real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manuscript was submitted to Mondadori in May 1956 and rejected; a second attempt with Einaudi was turned down as well, after Elio Vittorini judged it "a decent but conventional piece of work." Giuseppe Tomasi di Lampedusa died in 1957 without seeing the novel published: it appeared posthumously on 11 November 1958 through Feltrinelli, edited by Giorgio Bassani.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 died in 1957, a year before publication, and never saw his own novel in 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1959 The Leopard won the Strega Prize, becoming Italy's first bestseller with more than 100,000 copies sold (print runs reached 250,000 copies within eight months). In 1963 Luchino Visconti directed the film adaptation, starring Burt Lancaster, Claudia Cardinale and Alain Delon, which won the Palme 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Leopard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Prince of Salina and the end of a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WORLD COMING TO AN END</a:t>
            </a:r>
            <a:endParaRPr lang="en-US" sz="1300" dirty="0"/>
          </a:p>
        </p:txBody>
      </p:sp>
      <p:sp>
        <p:nvSpPr>
          <p:cNvPr id="3" name="Shape 1"/>
          <p:cNvSpPr/>
          <p:nvPr/>
        </p:nvSpPr>
        <p:spPr>
          <a:xfrm>
            <a:off x="2222246" y="2843632"/>
            <a:ext cx="57629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prince respond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the end of his own 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the novel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Gattopardismo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manuscript rejected twice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success, and Visconti's film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Fabrizio Corbera</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Prince of Salina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Watches his own social class decline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Tancredi Falconeri</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prince's nephew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Sides with the new order, marries Angelica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 Sedara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Don Calogero's daughter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Stands for the rising middle class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SALINAS AND THE SEDARAS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Salinas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old Sicilian aristocratic family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FABRIZIO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Watches his own role come to an end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Sedaras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New wealth, of middle-class origin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ANGELICA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Joins the family through marriage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marriage joins an old name to new money.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TANCREDI'S LINE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Things must change so that everything can stay the same.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is the line, addressed to his uncle, that gave rise to the term "gattopardismo": go along with the new order in public, and keep the family's real influence intact.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PUBLISHING HISTORY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author dies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Mondadori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1956, rejected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Einaudi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rejected, on Vittorini's advice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Feltrinelli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November 1958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Leopard had a smooth, guaranteed path to success.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publishers said no within two years: 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rejected by Mondadori in 1956</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then by Einaudi over Elio Vittorini's unfavorable judgment, and the book reached shelves only in 1958, after the author was already gone.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REJECTED MANUSCRIPT TO BESTSELLER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Strega Prize</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the year after publication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Visconti's film</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Lancaster, Cardinale and Delon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first bestseller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recaplica.com/en/literature/the-leopard-novel/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Premio Strega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Leopard Novel by Giuseppe Tomasi di Lampedusa: Summary — Recap</dc:title>
  <dc:subject>PptxGenJS Presentation</dc:subject>
  <dc:creator>Recaplica</dc:creator>
  <cp:lastModifiedBy>Recaplica</cp:lastModifiedBy>
  <cp:revision>1</cp:revision>
  <dcterms:created xsi:type="dcterms:W3CDTF">2026-09-30T10:33:39Z</dcterms:created>
  <dcterms:modified xsi:type="dcterms:W3CDTF">2026-09-30T10:33:39Z</dcterms:modified>
</cp:coreProperties>
</file>