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literary movement born in Germany in the mid-19th century, telling the lives of ordinary people while also reshaping them in artistic 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Poetic Realism answers yes: it observes society with care and, at the same time, reworks reality through its own stylistic devices, poetic transfiguration.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the Vormärz years of censorship, the March Revolution of 1848/49 briefly loosened those restrictions; with its failure, the hopes for political participation faded away. German Poetic Realism takes shape in that climate.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Compared with French or Russian Realism, German literature places more weight on not simply mirroring reality but reworking it artistically.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Otto Ludwig provides the theory; Theodor Fontane, author of «Effi Briest», is named by one source as the movement's leading figure; Gottfried Keller is known for characters explored in depth.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dates, three works: from Ludwig's theater to one of Fontane's best-known novels of Poetic Realism.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stylistic devices of poetic transfiguration are no longer used in the era that follows, Naturalism, which one source calls "far more radical."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failed revolution of 1848/49, after the Vormärz years of censorship: with political hopes gone, what remained was the telling of everyday life. Second question for the class, which author is known for an especially deep psychological characterization of his characters?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Poetic Realism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Reality, reworked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GERMANY, 19TH CENTURY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69034" y="2474824"/>
            <a:ext cx="28264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a story observe reality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 reshape it at the same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CENTURY OF POETIC REALISM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historical backdrop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Poetic transfiguration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authors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border with Naturalism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VORMÄRZ TO 1890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Vormärz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censorship under Metternich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Revolution of 1848/49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failure closes off political hopes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Poetic Realism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era one source places up to 1890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REALISM, TWO DIFFERENT PATHS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French and Russian Realism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Mirrors observed reality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FOCUS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 observation of society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German Realism (poetic)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Reshapes reality through style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FOCUS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Balance between the ideal and observation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subject, a different kind of craft.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AUTHORS BEHIND POETIC REALISM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 Ludwig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Theorist of artistic realism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Defined the balance between idealistic and naturalistic art.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Theodor Fontane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Novelist of manners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one source, the movement's leading figure.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Gottfried Keller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Portraitist of character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Psychologically deep and detailed characterization.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WORKS MARK THE PATH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Der Erbförster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tragedy that made Otto Ludwig famous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Zwischen Himmel und Erde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Otto Ludwig's novel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Effi Briest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one of Theodor Fontane's best-known novels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1890, FOR ONE SOURCE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Naturalism drops poetic transfiguration.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source calls it "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 more radical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" than Poetic Realism.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historical and political event forms the backdrop to Poetic Realism?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failed revolution of 1848/49, after the censorship of the Vormärz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German unification in 1871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First World War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again and take the quiz.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recaplica.com/en/literature/poetic-realism/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EBSCO · Vaia · inhaltsangabe.de · schullv.de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Poetic Realism? Germany's 19th-Century Literary Movement — Recap</dc:title>
  <dc:subject>PptxGenJS Presentation</dc:subject>
  <dc:creator>Recaplica</dc:creator>
  <cp:lastModifiedBy>Recaplica</cp:lastModifiedBy>
  <cp:revision>1</cp:revision>
  <dcterms:created xsi:type="dcterms:W3CDTF">2026-10-11T04:25:48Z</dcterms:created>
  <dcterms:modified xsi:type="dcterms:W3CDTF">2026-10-11T04:25:48Z</dcterms:modified>
</cp:coreProperties>
</file>