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Fourteen lines, two halves, a rhyme scheme that shifts halfway through: today we look at how a sonnet is built, from octave to sestet.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That shift is called the volta: it falls between lines 8 and 9, when the argument raised in the octave finds an answer in the sestet.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sonnet has 14 lines of iambic pentameter: eight make up the octave, six make up the sestet.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earliest 13th-century sonnets mix two octave schemes, alternating and enclosed; from the Stil Novo onward the enclosed ABBA ABBA prevails, and Petrarch uses it almost throughout.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sestet follows looser rules than the octave: five different patterns are documented, and Petrarch leans toward CDE CDE.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volta falls exactly between lines 8 and 9: the poet raises an argument in the octave, and the sestet answers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Giacomo da Lentini wrote the earliest sonnets in the 1200s; a century later Petrarch turned the form into the leading model of Italian lyric poetry.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between lines 8 and 9, the shift from octave to sestet. Second question for the class: which sestet rhyme scheme did Petrarch prefer?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Fourteen lines of iambic pentameter, octave and sestet, a rhyme scheme that shifts at the volta: the sonnet began with Giacomo da Lentini and found its model in Petrarch.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LITERATURE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Petrarchan sonnet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Structure and rhyme scheme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SONNET'S TURN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047035" y="2106016"/>
            <a:ext cx="440613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sonnet changes course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halfway through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TODAY'S ROUTE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Fourteen lines, two halves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rhyme scheme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volta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Giacomo da Lentini to Petrarch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FOURTEEN LINES, TWO HALVES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lines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sonnet's classic length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lines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the octave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lines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the sestet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WAYS TO RHYME THE OCTAVE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ABAB ABAB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EARLY 1200S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alternating scheme, in use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THE STIL NOVO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nearly abandoned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ABBA ABBA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LATE 1200S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Stil Novo poets make it standard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PETRARCH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near-total preference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enclosed scheme becomes the norm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SESTET'S PATTERNS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patterns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documented in the sestet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CDE CDE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preferred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by Petrarch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CDC DCD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scheme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with alternating rhymes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THE SONNET TURNS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3750869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volta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turning point between the two halves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Line 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octave opens the argument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003597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025189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Line 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octave ends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Line 14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sestet closes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 BUSTED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Giacomo da Lentini invented the sonnet a century before Petrarch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first to write one was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Giacomo da Lentini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a poet of the Sicilian School, in the 1200s: a century before Petrarch.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does the volta fall in a sonnet?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Between lines 8 and 9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Between lines 4 and 5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There is no fixed position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PETRARCHAN SONNET, IN BRIEF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recaplica.com/en/literature/petrarchan-sonnet-rhyme-scheme/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Academy of American Poets · Encyclopaedia Britannica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Petrarchan Sonnet: Structure and Rhyme Scheme — Recap</dc:title>
  <dc:subject>PptxGenJS Presentation</dc:subject>
  <dc:creator>Recaplica</dc:creator>
  <cp:lastModifiedBy>Recaplica</cp:lastModifiedBy>
  <cp:revision>1</cp:revision>
  <dcterms:created xsi:type="dcterms:W3CDTF">2026-09-20T19:29:34Z</dcterms:created>
  <dcterms:modified xsi:type="dcterms:W3CDTF">2026-09-20T19:29:34Z</dcterms:modified>
</cp:coreProperties>
</file>