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Francesco Petrarch, a poet born in Arezzo in 1304 and who died in Arquà in 1374, wrote the Canzoniere, the poetry collection that made his love story with Laura famous across Europe.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Francesco Petrarch: a 14th-century poet, scholar, and traveler whose poetry collection, the Canzoniere, was imitated across Europe for centuries, giving rise to what's known as Petrarchism.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start with the poet's biography, move to the Canzoniere's structure, cover his relationship with Laura, and close with Petrarchism's influence across Europe.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Petrarch was born in Arezzo in 1304 to ser Petracco, a notary exiled with the white Guelphs, and Eletta Cangiani. In 1311 his father moved the family to Avignon. Petrarch studied in Montpellier and Bologna between 1316 and 1326, and in 1341 received the poet's laurel crown in Rome, on the Capitoline Hill. He later lived in Avignon, Vaucluse, Rome, Milan, Venice, and Padua, until his death in Arquà in 1374, on the eve of his seventieth birthday.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Canzoniere is made up of 366 poems, split into two parts traditionally titled During the Life of Madonna Laura (263 poems) and After the Death of Madonna Laura (103 poems). It mostly contains love poetry, but Treccani also notes political, moral, and religious poems.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title Petrarch chose for his work was Latin, Rerum vulgarium fragmenta. Canzoniere (or Rime) only came into use from the 16th century onward, once the collection also began circulating under that label.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a note Petrarch wrote himself, he first met Laura on April 6, 1327, in the Church of St. Clare in Avignon; the same note places her death on April 6, 1348. These are the only dates on record, and they come from the poet himself: Laura's real identity remains uncertain, and some critics doubt a real woman by that name ever existed.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Rerum vulgarium fragmenta were first printed in 1470. The imitation of Petrarch's love poetry, known as Petrarchism, spread through France, Spain, Portugal, and Poland, peaking in the 16th century, and also influenced English poets such as Wyatt, Surrey, Shakespeare, and Sidney.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it remains uncertain. The traditional identification with Laura de Noves was never confirmed, and some critics think Petrarch never loved a real woman by that name. Second question for the class: which other Italian poet from this Recap wrote in the Tuscan vernacular, like Petrarch?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with Myths, a concept map, a quiz, and flashcards, is on recaplica.com.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LITERATURE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Petrarch and the Canzoniere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poet's life and his most famous work</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HOOK</a:t>
            </a:r>
            <a:endParaRPr lang="en-US" sz="1300" dirty="0"/>
          </a:p>
        </p:txBody>
      </p:sp>
      <p:sp>
        <p:nvSpPr>
          <p:cNvPr id="3" name="Shape 1"/>
          <p:cNvSpPr/>
          <p:nvPr/>
        </p:nvSpPr>
        <p:spPr>
          <a:xfrm>
            <a:off x="2993949" y="2474824"/>
            <a:ext cx="3903218"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was the man behind</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Europe's most imitated love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poems?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THIS RECAP</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Petrarch's life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Canzoniere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Laura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Legacy across Europe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FRANCESCO PETRARCH</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Francesco Petrarch</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1304-1374</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1304</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in Arezzo, son of a notary in exile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1326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Finishes studies in Montpellier and Bologna</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1341</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Receives the poet's laurel crown in Rome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1374</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in Arquà</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WORK IN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366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poems</a:t>
            </a:r>
            <a:pPr indent="0" marL="0">
              <a:lnSpc>
                <a:spcPct val="120000"/>
              </a:lnSpc>
              <a:buNone/>
            </a:pPr>
            <a:r>
              <a:rPr lang="en-US" sz="1500" dirty="0">
                <a:solidFill>
                  <a:schemeClr val="tx2"/>
                </a:solidFill>
                <a:latin typeface="+mn-lt" pitchFamily="34" charset="0"/>
                <a:ea typeface="+mn-lt" pitchFamily="34" charset="-122"/>
                <a:cs typeface="+mn-lt" pitchFamily="34" charset="-120"/>
              </a:rPr>
              <a:t>: 317 sonnets, 29 canzoni, 9 sestinas, 7 ballads, 4 madrigals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poems, first part</a:t>
            </a:r>
            <a:pPr indent="0" marL="0">
              <a:lnSpc>
                <a:spcPct val="120000"/>
              </a:lnSpc>
              <a:buNone/>
            </a:pPr>
            <a:r>
              <a:rPr lang="en-US" sz="1500" dirty="0">
                <a:solidFill>
                  <a:schemeClr val="tx2"/>
                </a:solidFill>
                <a:latin typeface="+mn-lt" pitchFamily="34" charset="0"/>
                <a:ea typeface="+mn-lt" pitchFamily="34" charset="-122"/>
                <a:cs typeface="+mn-lt" pitchFamily="34" charset="-120"/>
              </a:rPr>
              <a:t>: During the life of Madonna Laura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poems, second part</a:t>
            </a:r>
            <a:pPr indent="0" marL="0">
              <a:lnSpc>
                <a:spcPct val="120000"/>
              </a:lnSpc>
              <a:buNone/>
            </a:pPr>
            <a:r>
              <a:rPr lang="en-US" sz="1500" dirty="0">
                <a:solidFill>
                  <a:schemeClr val="tx2"/>
                </a:solidFill>
                <a:latin typeface="+mn-lt" pitchFamily="34" charset="0"/>
                <a:ea typeface="+mn-lt" pitchFamily="34" charset="-122"/>
                <a:cs typeface="+mn-lt" pitchFamily="34" charset="-120"/>
              </a:rPr>
              <a:t>: After the death of Madonna Laura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BORROWED TITLE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The original title wasn't Canzoniere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Petrarch called the collection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Rerum vulgarium fragmenta</a:t>
            </a:r>
            <a:pPr indent="0" marL="0">
              <a:lnSpc>
                <a:spcPct val="125000"/>
              </a:lnSpc>
              <a:buNone/>
            </a:pPr>
            <a:r>
              <a:rPr lang="en-US" sz="1750" dirty="0">
                <a:solidFill>
                  <a:srgbClr val="D8D6CF"/>
                </a:solidFill>
                <a:latin typeface="+mn-lt" pitchFamily="34" charset="0"/>
                <a:ea typeface="+mn-lt" pitchFamily="34" charset="-122"/>
                <a:cs typeface="+mn-lt" pitchFamily="34" charset="-120"/>
              </a:rPr>
              <a:t>, in Latin. The name Canzoniere only spread from the 16th century onward.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STORY WITH LAURA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540227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Caution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Her real identity stays uncertain</a:t>
            </a:r>
            <a:endParaRPr lang="en-US" sz="1600" dirty="0"/>
          </a:p>
        </p:txBody>
      </p:sp>
      <p:sp>
        <p:nvSpPr>
          <p:cNvPr id="5" name="Shape 3"/>
          <p:cNvSpPr/>
          <p:nvPr/>
        </p:nvSpPr>
        <p:spPr>
          <a:xfrm>
            <a:off x="52120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April 6, 1327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First meeting, in Avignon</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Years of poetry</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Poems written during Laura's life</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April 6, 1348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Laura's death, by tradition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EUROPE'S LEGACY</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1470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year printed</a:t>
            </a:r>
            <a:pPr indent="0" marL="0">
              <a:lnSpc>
                <a:spcPct val="120000"/>
              </a:lnSpc>
              <a:buNone/>
            </a:pPr>
            <a:r>
              <a:rPr lang="en-US" sz="1500" dirty="0">
                <a:solidFill>
                  <a:schemeClr val="tx2"/>
                </a:solidFill>
                <a:latin typeface="+mn-lt" pitchFamily="34" charset="0"/>
                <a:ea typeface="+mn-lt" pitchFamily="34" charset="-122"/>
                <a:cs typeface="+mn-lt" pitchFamily="34" charset="-120"/>
              </a:rPr>
              <a:t>: First printed edition of the Rerum vulgarium fragmenta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XVI</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century</a:t>
            </a:r>
            <a:pPr indent="0" marL="0">
              <a:lnSpc>
                <a:spcPct val="120000"/>
              </a:lnSpc>
              <a:buNone/>
            </a:pPr>
            <a:r>
              <a:rPr lang="en-US" sz="1500" dirty="0">
                <a:solidFill>
                  <a:schemeClr val="tx2"/>
                </a:solidFill>
                <a:latin typeface="+mn-lt" pitchFamily="34" charset="0"/>
                <a:ea typeface="+mn-lt" pitchFamily="34" charset="-122"/>
                <a:cs typeface="+mn-lt" pitchFamily="34" charset="-120"/>
              </a:rPr>
              <a:t>: Petrarchism reaches its height across Europe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ASK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 the sources say about Laura's real identity?</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She was certainly Laura de Noves, a woman from Avignon</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It remains uncertain: the identification with Laura de Noves never held up</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It's a purely symbolic name, with no biographical basis</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RECAP CONTINUES ON THE SITE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Petrarch and the Canzoniere </a:t>
            </a:r>
            <a:pPr indent="0" marL="0">
              <a:buNone/>
            </a:pPr>
            <a:r>
              <a:rPr lang="en-US" sz="1700" b="1" dirty="0">
                <a:solidFill>
                  <a:schemeClr val="bg1"/>
                </a:solidFill>
                <a:latin typeface="+mn-lt" pitchFamily="34" charset="0"/>
                <a:ea typeface="+mn-lt" pitchFamily="34" charset="-122"/>
                <a:cs typeface="+mn-lt" pitchFamily="34" charset="-120"/>
              </a:rPr>
              <a:t>recaplica.com/en/literature/petrarch-canzoniere/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Encyclopedia.com · Britannica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Petrarch and the Canzoniere: The Poet's Life and His Masterwork — Recap</dc:title>
  <dc:subject>PptxGenJS Presentation</dc:subject>
  <dc:creator>Recaplica</dc:creator>
  <cp:lastModifiedBy>Recaplica</cp:lastModifiedBy>
  <cp:revision>1</cp:revision>
  <dcterms:created xsi:type="dcterms:W3CDTF">2026-09-20T19:29:34Z</dcterms:created>
  <dcterms:modified xsi:type="dcterms:W3CDTF">2026-09-20T19:29:34Z</dcterms:modified>
</cp:coreProperties>
</file>