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Foscolo wrote Of the Sepulchres between the summer and autumn of 1806; it was published in Brescia in 1807.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debate began in Isabella Teotochi Albrizzi's salon, around the 1804 Edict of Saint-Cloud, extended to the Kingdom of Italy in 1806: the law required cemeteries outside city walls and identical headstones for everyone.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idea took shape in Isabella Teotochi Albrizzi's salon, while discussing the Edict of Saint-Cloud.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poem's four parts carry the reader from a dispute over burial law to the role of poetry against oblivion.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Tombs become the thread linking the living to the dead, and past centuries to future ones.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Vittorio Alfieri also rests at Santa Croce, the fourth name Foscolo mentions alongside these three.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Italian Wikipedia entry calls it Foscolo's most compact and finished work; Treccani ranks it the summit of his entire poetic output.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the Edict of Saint-Cloud, extended to the Kingdom of Italy in 1806. Follow-up question for the class: who is the poem dedicated to?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covers the Homeric parallel and how the poem compares with Foscolo's other works.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LITERATURE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Of the Sepulchres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Foscolo's poem on memory and civic life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POEM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655316" y="2843632"/>
            <a:ext cx="321701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would a poet fight back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against a burial law?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FOUR STOPS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Origins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Structure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Themes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Critical judgment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Origins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a law to a poem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DISPUTE TO POEM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1806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written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between summer and autumn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1807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published in Brescia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by printer Niccolò Bettoni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295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hendecasyllables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no rhyme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Structure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the poem unfolds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POEM'S FOUR STOPS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Challenging the law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emotional value of tombs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roots of civilization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pact between the living and the dead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power of poetry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Santa Croce to Homer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Themes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survives death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STARTING POINT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Materialism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Nothing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lasts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body does not outlast death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RESPONSE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Illusions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4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Love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homeland</a:t>
            </a:r>
            <a:endParaRPr lang="en-US" sz="44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keep giving life meaning anyway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OUTCOME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Memory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Tombs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hold the civic bond together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Critical judgment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Santa Croce and Homer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TOMBS OF SANTA CROCE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Machiavelli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buried at Santa Croce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his tomb opens the trio Foscolo names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Michelangelo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buried at Santa Croce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of the great tombs at Santa Croce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Galileo Galilei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buried at Santa Croce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closes the trio Foscolo cites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CRITICAL JUDGMENT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 other work of Foscolo's climbs this high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Italian Wikipedia entry calls it his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most compact and finished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work.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Napoleonic edict lies behind the poem?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Edict of Saint-Cloud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Edict of Fontainebleau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Edict of Milan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FULL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recaplica.com/en/literature/of-the-sepulchres/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Wikipedia · Treccani · Studenti.it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Of the Sepulchres: Foscolo's Poem on Tombs, Memory and Civic Life — Recap</dc:title>
  <dc:subject>PptxGenJS Presentation</dc:subject>
  <dc:creator>Recaplica</dc:creator>
  <cp:lastModifiedBy>Recaplica</cp:lastModifiedBy>
  <cp:revision>1</cp:revision>
  <dcterms:created xsi:type="dcterms:W3CDTF">2026-09-20T19:29:34Z</dcterms:created>
  <dcterms:modified xsi:type="dcterms:W3CDTF">2026-09-20T19:29:34Z</dcterms:modified>
</cp:coreProperties>
</file>