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Neoclassicism takes shape around 1750 as a return to the balance of Greek and Roman art, against the excess of Rococo.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European taste shifts around 1750: Rococo ornament gives way to clean lines and ancient subjects, driven by the discoveries at Herculaneum and Pompeii (Tate, TheArtStory).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stops, from Winckelmann's theory to the visual arts, from English literature to the comparison with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Winckelmann theorizes art as the rational imitation of the ancients; his idea of balance becomes the movement's manifesto (Treccani, Storia della civiltà europea).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Victoria and Albert Museum traces Canova's career from his early years in Venice to his death in Rome in 1822.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painting, drawing wins out over color; in sculpture, composed forms; in architecture, the language of ancient temples (Treccani, Arte neoclassica).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period, Jonathan Swift writes Gulliver's Travels and Daniel Defoe writes Robinson Crusoe (Encyclopedia.com).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on Preromanticism places it in the final decades of the eighteenth century, the same span in which Neoclassicism takes hold.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movement spans the visual arts and literature together, with distinct traits for each form (Treccani, Encyclopedia.com).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1764, nine years after the 1755 Thoughts on the Imitation of Greek Works (Treccani). Second question for the class: which current emerges in the same period as Neoclassicism?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Foscolo and Parini, Italian examples of the bridge between Neoclassicism and Preromanticism.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ideal, art and literature in the late eighteenth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RETURN OF ANTIQUITY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69895" y="1380592"/>
            <a:ext cx="49649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742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classical restraint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back into fashion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late eighteenth century,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after decades of Rococo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splendor?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CLASSICAL RESTRAINT TO PREROMANTICISM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Aesthetic ideals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Winckelmann's ideal of composure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MOVEMENT'S THEORIST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Joachim Winckelmann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Active from 1754 to 1768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Moves to Dresden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first Neoclassical treatise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History of Ancient Art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CANOVA'S MILESTONES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Theseus and the Minotaur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true revival of the classical style, per the V&amp;A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1814-17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Graces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figures that seem warm to the touch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1822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Canova's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leaves the Sleeping Nymph unfinished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visual arts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Painting, sculpture, and architecture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PAINTING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David, Ingres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Drawing</a:t>
            </a:r>
            <a:endParaRPr lang="en-US" sz="43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 outline, historical precision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SCULPTURE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Canova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Composure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Still forms, calm and dignified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Schinkel, Adam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Columns, pediments, domes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Neoclassical literature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Dryden, Pope, Swift, Johnson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WRITERS OF THE AUGUSTAN AGE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Dryden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Restoration Age, 1660-1700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Mac Flecknoe and essays on classical drama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Alexander Pope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Augustan Age, 1700-1750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An Essay on Criticism and The Rape of the Lock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Samuel Johnson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 of Johnson, 1750-1798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Compiles A Dictionary of the English Language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link to Preromanticism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sensibilities, one century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CURRENTS, THE SAME CENTURY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IDEAL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Rules, restraint, balance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Order, drawing, decorum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Preromanticism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FEELING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Melancholy and solitude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THEMES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Night, graves, ruins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share the same century.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Neoclassicism is not just columns and temples.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also David's clean line, Canova's composed forms, and Pope's controlled verse, an aesthetic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through painting, sculpture, and literature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DATE OF WINCKELMANN'S TREATISE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what year does Winckelmann publish The History of Ancient Art?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1755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1764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concept map and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recaplica.com/en/literature/neoclassicism/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Tate · V&amp;A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Neoclassicism? The Movement in Art and Literature — Recap</dc:title>
  <dc:subject>PptxGenJS Presentation</dc:subject>
  <dc:creator>Recaplica</dc:creator>
  <cp:lastModifiedBy>Recaplica</cp:lastModifiedBy>
  <cp:revision>1</cp:revision>
  <dcterms:created xsi:type="dcterms:W3CDTF">2026-09-28T00:42:54Z</dcterms:created>
  <dcterms:modified xsi:type="dcterms:W3CDTF">2026-09-28T00:42:54Z</dcterms:modified>
</cp:coreProperties>
</file>