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wrote The Prince in 1513, after being dismissed and imprisoned: a treatise on how power is won and kept.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Arrested and tortured in 1513 on suspicion of conspiring against the Medici, Machiavelli retreated to the countryside and wrote The Prince that same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fourteen years Machiavelli carried out diplomatic missions for Florence, at the French court and in Italy's main centers of power, before his sudden fall in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calls his work 'De Principatibus' in a December 1513 letter; the book wasn't printed until 1532, five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chapter 25, Machiavelli compares fortune to a river that, when it swells, floods plains and knocks down trees and buildings.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was written in 1513 but not published until 1532, five years after Machiavelli died in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Gentillet's attack shaped how the book was read for generations.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Machiavelli, who observed him closely in 1502, presents him as proof of the qualities a new prince needs. Second question for the class: how many years passed between the book being written and being published?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the book's full structure and the origins of the Machiavellian myth.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Machiavelli's The Prince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Virtue, fortune, and a book written in forced exile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62042" y="2843632"/>
            <a:ext cx="18401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 did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 right after prison?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CIVIL SERVANT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Florentine Republic secretary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 mission to Cesare Borgia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Dismissed after the Medici return to power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Arrested, tortured, then sent into exile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PRISON TO A PRINTED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Dedication switches to Lorenzo de' Medici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Arrest, torture, exile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De Principatibus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after his death,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prince's own skills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Adapting to circumstances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unforeseeable in events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river bursting its banks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 is how a prince prepares to meet fortune when it arrives.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PRINCE,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chapters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types of states to a prince's qualities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composed during the author's forced exile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published, after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printed in Rome by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WORD MACHIAVELLI NEVER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 never called anything 'Machiavellian'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adjective spread in the centuries after his death, once the French writer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branded The Prince the 'Alcoran of the Courtiers.'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role does Cesare Borgia play in The Prince?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cautionary example, to be avoided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model of a new prince who imposes order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is never mentioned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recaplica.com/en/literature/machiavellis-the-prince/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Machiavelli's The Prince: Virtue, Fortune and the Real Cesare Borgia — Recap</dc:title>
  <dc:subject>PptxGenJS Presentation</dc:subject>
  <dc:creator>Recaplica</dc:creator>
  <cp:lastModifiedBy>Recaplica</cp:lastModifiedBy>
  <cp:revision>1</cp:revision>
  <dcterms:created xsi:type="dcterms:W3CDTF">2026-09-22T03:33:57Z</dcterms:created>
  <dcterms:modified xsi:type="dcterms:W3CDTF">2026-09-22T03:33:57Z</dcterms:modified>
</cp:coreProperties>
</file>