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the chivalric romance that Ludovico Ariosto first publishes in 1516 and brings to its final shape in 1532. Today we look at who Ariosto was, how the poem came together, what it is about, and how it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very first lines Ariosto states what the poem will cover: not only the war between Agramante and Charlemagne, but a wider weave of stories about love and 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enters the service of the Este court early in life. Among his posts he serves as commander of the fortress of Canossa, from 1501 to 1503, and later as governor of the Garfagnana, an appointment he accepts reluctantly in 1522 and leaves in March 1525. He dies in Ferrara on 6 July 1533, just short of his fifty-ninth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for the poem takes shape in 1504 or shortly after; a first draft, in forty cantos, is finished in 1509, but the text reaches bookshops only in April 1516. Ariosto revises it twice more: a second edition in February 1521, and in 1532 the final edition, which expands the poem from forty to forty-six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carries over five characters from Boiardo's Orlando Innamorato: Angelica, Rinaldo, Ferraù, Sacripante and Bradamante, developing their story without picking up the narrative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conceived as an ideal continuation of Boiardo's Orlando Innamorato, left unfinished. Ariosto carries over five of its characters, but does not continue the story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love for Angelica turns into a passion so deep and burning that Orlando loses his reason. It is this madness of love, declared from the opening of Canto I, that gives the poem its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written in ottava rima, the most widespread narrative verse form in the Italian tradition: eight hendecasyllables per stanza, with rhyme scheme ABABABCC. A project by the Accademia della Crusca describes Ariosto's ottava as a harmonious microcosm born from the fusion of syntax and meter, giving each stanza both unity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1521 edition, the Furioso was reprinted three times in Milan, once in Florence and ten times in Venice; after the final 1532 edition, reprints continued, many of them, for the rest of the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governor of the Garfagnana, a post he accepted reluctantly in 1522 and left in March 1525. Commander of the fortress of Canossa was an earlier post, from 1501 to 1503. If there's time, a second question from the Recap's quiz: in what year did the first edition of Orlando Furioso appear, and in how many cantos? (1516, in forty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Ludovico Ariosto's poem of love and madness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OPENING OF CANTO I (IN ITALIAN, "OF LADIES, KNIGHTS, ARMS, LOVES, I SING")</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courtier from Ferrara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 printed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poem is about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Style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 courtier from Ferrara</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Ariosto's life at the Este court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Reggio Emilia, on 8 September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Commander of the fortress of Canossa, until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Governor of the Garfagnana, reluctantly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Ferrara, on 6 July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an idea to a printed book</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editions across sixteen years, 1516 to 1532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EDITION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EDITION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Linguistic corrections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 EDITION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Six cantos added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What the poem is about</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Knights, ladies, and Orlando's madness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CHARACTERS INHERITED FROM THE 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fought over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the center of Orlando's love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warrior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five characters carried over from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Orlando's cousin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in love with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POEM, CONTINUING ANOTHER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Unfinished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Completed, three editions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carries over five of Boiardo's characters into a story of its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title points to Orlando's madness of love.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writes that Orlando's love for Angelica grows so burning that he loses his reason — it is this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madness of love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gives the poem its title.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Style and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Ottava rima and reprints across the sixteenth century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per stanza</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alternating couplets plus a closing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rhyme scheme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997806" y="2474824"/>
            <a:ext cx="26665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times was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Orlando Furioso reprinted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sixteenth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post did Ariosto hold for the Este court between 1522 and 1525?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Commander of the fortress of Canossa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Governor of the Garfagnana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Secretary to Cardinal Ippolito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Plot, Characters and Summary — Recap</dc:title>
  <dc:subject>PptxGenJS Presentation</dc:subject>
  <dc:creator>Recaplica</dc:creator>
  <cp:lastModifiedBy>Recaplica</cp:lastModifiedBy>
  <cp:revision>1</cp:revision>
  <dcterms:created xsi:type="dcterms:W3CDTF">2026-09-23T03:19:21Z</dcterms:created>
  <dcterms:modified xsi:type="dcterms:W3CDTF">2026-09-23T03:19:21Z</dcterms:modified>
</cp:coreProperties>
</file>