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H. P. Lovecraft writes "non-Euclidean geometry" only twice in his entire body of fiction, yet those two appearances were enough to make the term a fixture of cosmic horror. Today we look at where it appears, what it actually describes, why Lovecraft chose it, and how it differs from real mathematics.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Lovecraft borrows the name of a real mathematical field — born in the 19th century and still little known to general readers in the 1920s and 1930s — to describe not formulas but contradictory sensory perceptions that break his characters' minds.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"The Call of Cthulhu" was written in the summer of 1926 and published in February 1928 in Weird Tales: that is where the phrase first appears, describing the city of R'lyeh. "The Dreams in the Witch House" was written between January and February 1932 and published in July 1933: its protagonist, Walter Gilman, studies "non-Euclidean calculus and quantum physics" at Miskatonic University, and the story names real scientists such as Einstein, Planck, Heisenberg and Willem de Sitter.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stories the phrase describes an acute masonry angle that behaves as if it were obtuse, or a level surface you "climb" as if it were vertical: contradictory sensory experiences the human brain cannot reconcile. Mathematical non-Euclidean geometry instead comes from replacing Euclid's parallel postulate, and produces rigorous systems such as hyperbolic and elliptic geometry.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Cosmicism is the literary philosophy that no recognizable divine presence exists in the universe, and that humanity is particularly insignificant within it. Critics describe this as a form of "mechanistic materialism": Lovecraft saw the universe as meaningless, mechanical and indifferent: in his stories characters "become insane from the elimination of recognizable geometry", from the "failure of our geometry".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 dates need to stay separate: non-Euclidean geometry as a mathematical field is a 19th-century discovery (Lobachevsky 1829-1830, Bolyai 1832, Riemann 1854), already known for nearly a century when Lovecraft used it in his stories between 1928 and 1933 — but still little known outside mathematical circles, which made it sound alien to the ordinary reader of the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trope of Lovecraft's "non-Euclidean" architecture has reached contemporary media: the novel "The City We Became" features an antagonist whose name is inspired by R'lyeh, and the video game "Doom, The Dark Ages", released in 2025, includes a setting called "The City of Ry'uul" with Lovecraftian design and a creature named "The Old One".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B. In the stories the phrase describes perceptions the human brain cannot reconcile. If there is time, a second question from the article quiz: in which two stories does the word "non-Euclidean" appear literally? ("The Call of Cthulhu" and "The Dreams in the Witch House".)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review is on the site, with the concept map, the myths section and the downloadable presentation.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Lovecraft's Non-Euclidean Geometry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H. P. Lovecraft actually meant by the phrase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PUZZLE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51186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piece of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19th-century math still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sound frightening?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stories, two mentions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characters actually perceive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Lovecraft's cosmicism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science says about it today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TEXTUAL APPEARANCES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615891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 scientists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Einstein, Planck, Heisenberg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'The Call of Cthulhu' is written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Weird Tales publishes it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59866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620256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'Witch House' comes out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WORDS, TWO DIFFERENT WORLDS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Lovecraft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DESCRIBES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Wrong angles, mixed-up senses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EFFECT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Horror in the characters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mathematics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DESCRIBES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postulate of Euclid's, replaced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EFFECT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Rigorous, coherent geometries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Lovecraft borrows only the name of the discipline.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COSMICISM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geometry they know stops working.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Lovecraft the universe holds no divine presence and humanity has no power to change it; the real terror comes from discovering that the mind lacks even the tools to read the space around it.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DATES TO KEEP SEPARATE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Call of Cthulhu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first appearance of the phrase, in Weird Tales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Dreams in the Witch House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 and last appearance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Riemann's lecture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nearly eighty years earlier, founds Riemannian geometry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FICTION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City We Became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R'lyeh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Antagonist named after Cthulhu's city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VIDEO GAMES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Doom (2025)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Ry'uul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'The Dark Ages', Lovecraftian design, 'The Old One'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CENTURY LATER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Still alive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Weird Tales to contemporary media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 · FOR THE CLASSROOM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Lovecraft's "non-Euclidean geometry" describe?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Rigorous mathematical formulas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Contradictory sensory perceptions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real architectural technique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 FOR THE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5-question quiz and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recaplica.com/en/literature/lovecraft-non-euclidean-geometry/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(Witch House, Cosmicism, R'lyeh, Non-Euclidean geometry, Call of Cthulhu)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Lovecraft Non-Euclidean Geometry: What He Really Meant by It — Recap</dc:title>
  <dc:subject>PptxGenJS Presentation</dc:subject>
  <dc:creator>Recaplica</dc:creator>
  <cp:lastModifiedBy>Recaplica</cp:lastModifiedBy>
  <cp:revision>1</cp:revision>
  <dcterms:created xsi:type="dcterms:W3CDTF">2026-09-21T10:27:59Z</dcterms:created>
  <dcterms:modified xsi:type="dcterms:W3CDTF">2026-09-21T10:27:59Z</dcterms:modified>
</cp:coreProperties>
</file>