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Literary genres are the categories that group literary works by form, technique and sometimes subject matter. Today we look at where the idea comes from and how to tell a novel apart from a short story, poetry and theatre.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a short story is a piece of narrative fiction, almost always invented, built around a single plot line and read in one sitting. A novel, besides being longer, can follow several storylines at once.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Plato gave poetry its first systematic classification, based on how ethical a work's content was and how far it imitated reality. Aristotle built on it and widened it, moving past a too-rigid idea of genre; but the classification actually in use in the West today comes mostly from the thinkers who followed him, the Peripatetic school and the scholars of Alexandria.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short story is a piece of narrative fiction, almost always invented, shorter and simpler than a novel: it sticks to a single plot line, and its brevity makes it a work that reads well without a break. A novel follows a person or a family through a historical, invented or realistic setting, and can draw on invented events, real ones, or both.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contemporary novel in English typically runs from 60,000 to about 200,000 words; a short story has no fixed length, but it stays too short to be published on its own the way a novel 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term started above all as a linguistic category: in medieval Romance-language literature, a "novel" was a long text written in the vernacular, the Romance tongue descended from Latin, in either prose or verse, as opposed to texts in Latin. Those early medieval novels existed chiefly to entertain listeners with tales of heroic adventure.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Aristotle, poetry split into two strands from the start, depending on the poet's character: those who portrayed noble actions (tragedy) and those who portrayed the actions of ordinary people (comedy). Tragedy and comedy were fully acted out and set to music, while epic poetry, the narrative in verse, was in his time only recited, without that musical accompaniment.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metre, the set of rules that measure the line, which prose doesn't have. If there's time, a second question from the Recap's quiz: what is one difference between a short story and a novel? (A short story sticks to one plot line, a novel can follow several.)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every source listed in full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LITERATURE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Literary Genres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Novels, short stories, poetry and theatre, mapped out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IT'S NOT JUST ABOUT LENGTH</a:t>
            </a:r>
            <a:endParaRPr lang="en-US" sz="1300" dirty="0"/>
          </a:p>
        </p:txBody>
      </p:sp>
      <p:sp>
        <p:nvSpPr>
          <p:cNvPr id="3" name="Shape 1"/>
          <p:cNvSpPr/>
          <p:nvPr/>
        </p:nvSpPr>
        <p:spPr>
          <a:xfrm>
            <a:off x="6333338" y="2106016"/>
            <a:ext cx="211785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Is a short story just a shorter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novel?</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WHAT'S AHEAD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Where the idea comes from</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Short story and novel</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Poetry in verse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Theatre on stage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BORN IN ANCIENT GREECE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914400"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Plato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first classification</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Aristotle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builds on it</a:t>
            </a:r>
            <a:endParaRPr lang="en-US" sz="1400" dirty="0"/>
          </a:p>
        </p:txBody>
      </p:sp>
      <p:sp>
        <p:nvSpPr>
          <p:cNvPr id="8" name="Shape 6"/>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Later thinkers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fix the scheme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TELLING A STORY IN PROSE, TWO WAYS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Short story</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PLOT</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One, often invented</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READING TIME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One sitting</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Novel</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PLOT</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Can span several threads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SETTING</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Historical or invented</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A short story settles in one plot line; a novel can carry several at once.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NOVEL HAS A YARDSTICK, THE SHORT STORY DOESN'T</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plot line, for a short story</a:t>
            </a:r>
            <a:pPr indent="0" marL="0">
              <a:lnSpc>
                <a:spcPct val="120000"/>
              </a:lnSpc>
              <a:buNone/>
            </a:pPr>
            <a:r>
              <a:rPr lang="en-US" sz="1500" dirty="0">
                <a:solidFill>
                  <a:schemeClr val="tx2"/>
                </a:solidFill>
                <a:latin typeface="+mn-lt" pitchFamily="34" charset="0"/>
                <a:ea typeface="+mn-lt" pitchFamily="34" charset="-122"/>
                <a:cs typeface="+mn-lt" pitchFamily="34" charset="-120"/>
              </a:rPr>
              <a:t>: a novel, instead, can follow several storylines at once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sitting, typical reading time</a:t>
            </a:r>
            <a:pPr indent="0" marL="0">
              <a:lnSpc>
                <a:spcPct val="120000"/>
              </a:lnSpc>
              <a:buNone/>
            </a:pPr>
            <a:r>
              <a:rPr lang="en-US" sz="1500" dirty="0">
                <a:solidFill>
                  <a:schemeClr val="tx2"/>
                </a:solidFill>
                <a:latin typeface="+mn-lt" pitchFamily="34" charset="0"/>
                <a:ea typeface="+mn-lt" pitchFamily="34" charset="-122"/>
                <a:cs typeface="+mn-lt" pitchFamily="34" charset="-120"/>
              </a:rPr>
              <a:t>: a short story's brevity makes it a work read straight through</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60-200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thousand words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usual length of a contemporary English-language novel</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 BUSTED</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"Novel" doesn't mean a love story.</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In medieval Romance-language literature,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novel</a:t>
            </a:r>
            <a:pPr indent="0" marL="0">
              <a:lnSpc>
                <a:spcPct val="125000"/>
              </a:lnSpc>
              <a:buNone/>
            </a:pPr>
            <a:r>
              <a:rPr lang="en-US" sz="1750" dirty="0">
                <a:solidFill>
                  <a:srgbClr val="D8D6CF"/>
                </a:solidFill>
                <a:latin typeface="+mn-lt" pitchFamily="34" charset="0"/>
                <a:ea typeface="+mn-lt" pitchFamily="34" charset="-122"/>
                <a:cs typeface="+mn-lt" pitchFamily="34" charset="-120"/>
              </a:rPr>
              <a:t>" described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the language</a:t>
            </a:r>
            <a:pPr indent="0" marL="0">
              <a:lnSpc>
                <a:spcPct val="125000"/>
              </a:lnSpc>
              <a:buNone/>
            </a:pPr>
            <a:r>
              <a:rPr lang="en-US" sz="1750" dirty="0">
                <a:solidFill>
                  <a:srgbClr val="D8D6CF"/>
                </a:solidFill>
                <a:latin typeface="+mn-lt" pitchFamily="34" charset="0"/>
                <a:ea typeface="+mn-lt" pitchFamily="34" charset="-122"/>
                <a:cs typeface="+mn-lt" pitchFamily="34" charset="-120"/>
              </a:rPr>
              <a:t> a text was written in, the vernacular rather than Latin, not what the story was about.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ARISTOTLE'S SPLIT</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Tragedy</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Actions of great weight</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Stirs pity and fear, then releases the audience (catharsis)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Comedy</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Actions of ordinary people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Like tragedy, performed with music</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Epic</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narrative in verse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 Aristotle's time, recited solo, with no music</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CLASSROOM</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mainly sets poetry apart from prose?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Its metre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Its length</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Its number of characters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recaplica.com/en/literature/literary-genres/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Stanford Encyclopedia of Philosophy · Gustavus Adolphus College · Texas Tech University</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Literary Genres: What They Are and How to Tell Them Apart — Recap</dc:title>
  <dc:subject>PptxGenJS Presentation</dc:subject>
  <dc:creator>Recaplica</dc:creator>
  <cp:lastModifiedBy>Recaplica</cp:lastModifiedBy>
  <cp:revision>1</cp:revision>
  <dcterms:created xsi:type="dcterms:W3CDTF">2026-10-11T04:25:47Z</dcterms:created>
  <dcterms:modified xsi:type="dcterms:W3CDTF">2026-10-11T04:25:47Z</dcterms:modified>
</cp:coreProperties>
</file>