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novel written only as letters, from a young man to a friend, in the Veneto of the late 1790s.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Jacopo Ortis puts down every thought and feeling in letters, always to the same friend, Lorenzo Alderani: the one voice he trusts with his story, right up to his final letter.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story opens with Jacopo's flight to the Euganean Hills after the fall of the Republic of Venice and closes with his suicide, once every hope, romantic and political, is gone.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None of these three characters ever writes back inside the novel: readers learn about Teresa and Lorenzo only through what Jacopo writes about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Goethe's The Sorrows of Young Werther is the model scholars trace Ortis back to, in both form and content: both novels leave the entire story to letters written by the protagonist.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Didimo Chierico first appears in the Notizia intorno a Didimo Chierico, published in Pisa in 1813: unlike Jacopo, he does not take his own life; he becomes a man of letters, forgiving of himself.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Nearly twenty years and three separate editions separate the first 1798 printing from the definitive text.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the first option. Before Ortis, no Italian novel had used the letter form alone to carry a whole story, following the model of Goethe's Werther. A follow-up for the class: what other feelings, besides love, work well told through letters?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full Recap also covers the historical context and the life of Ugo Foscolo, who has a Recap of his own.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LITERATURE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Last Letters of Jacopo Ortis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a novel told entirely through letters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NOVEL</a:t>
            </a:r>
            <a:endParaRPr lang="en-US" sz="1300" dirty="0"/>
          </a:p>
        </p:txBody>
      </p:sp>
      <p:sp>
        <p:nvSpPr>
          <p:cNvPr id="3" name="Shape 1"/>
          <p:cNvSpPr/>
          <p:nvPr/>
        </p:nvSpPr>
        <p:spPr>
          <a:xfrm>
            <a:off x="503936" y="3212440"/>
            <a:ext cx="5114138"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does a young man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write down that he could</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never say out loud?</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IN THIS RECAP</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plot</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characters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Themes and inspiration</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editions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JACOPO'S PATH</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Euganean Hills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flight after Venice falls</a:t>
            </a:r>
            <a:endParaRPr lang="en-US" sz="1400" dirty="0"/>
          </a:p>
        </p:txBody>
      </p:sp>
      <p:sp>
        <p:nvSpPr>
          <p:cNvPr id="6" name="Shape 4"/>
          <p:cNvSpPr/>
          <p:nvPr/>
        </p:nvSpPr>
        <p:spPr>
          <a:xfrm>
            <a:off x="484632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867912"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An impossible love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Teresa is already promised to Odoardo</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suicide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after Teresa's wedding</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WHO'S IN THE NOVEL</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Jacopo Ortis</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protagonist and only narrator</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 young Venetian exile who writes every letter in the novel.</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Teresa</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woman he loves</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Already promised to Odoardo, she returns Jacopo's feelings.</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050" b="1" dirty="0">
                <a:solidFill>
                  <a:schemeClr val="tx1"/>
                </a:solidFill>
                <a:latin typeface="+mj-lt" pitchFamily="34" charset="0"/>
                <a:ea typeface="+mj-lt" pitchFamily="34" charset="-122"/>
                <a:cs typeface="+mj-lt" pitchFamily="34" charset="-120"/>
              </a:rPr>
              <a:t>Lorenzo Alderani</a:t>
            </a:r>
            <a:endParaRPr lang="en-US" sz="205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friend who receives the letters</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Jacopo writes to him alone, from the Euganean Hills to the end.</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DECLARED MODEL</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Jacopo Ortis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FORM</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novel told only through letters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HISTORICAL BACKDROP</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fall of the Republic of Venice, 1797</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Werther</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FORM</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novel told only through letters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PUBLISHED</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1774, Foscolo's declared model</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Same letter-only form, the same source scholars still point to.</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Didimo Chierico is not a character in Ortis</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Foscolo introduced him in 1813, in a different book, where scholars now call him </a:t>
            </a:r>
            <a:pPr indent="0" marL="0">
              <a:lnSpc>
                <a:spcPct val="125000"/>
              </a:lnSpc>
              <a:buNone/>
            </a:pPr>
            <a:r>
              <a:rPr lang="en-US" sz="1750" b="1" dirty="0">
                <a:solidFill>
                  <a:schemeClr val="bg1"/>
                </a:solidFill>
                <a:latin typeface="+mn-lt" pitchFamily="34" charset="0"/>
                <a:ea typeface="+mn-lt" pitchFamily="34" charset="-122"/>
                <a:cs typeface="+mn-lt" pitchFamily="34" charset="-120"/>
              </a:rPr>
              <a:t>the anti-Ortis</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THE TEXT CHANGED OVER TIME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1798</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an incomplete first edition</a:t>
            </a:r>
            <a:pPr indent="0" marL="0">
              <a:lnSpc>
                <a:spcPct val="120000"/>
              </a:lnSpc>
              <a:buNone/>
            </a:pPr>
            <a:r>
              <a:rPr lang="en-US" sz="1500" dirty="0">
                <a:solidFill>
                  <a:schemeClr val="tx2"/>
                </a:solidFill>
                <a:latin typeface="+mn-lt" pitchFamily="34" charset="0"/>
                <a:ea typeface="+mn-lt" pitchFamily="34" charset="-122"/>
                <a:cs typeface="+mn-lt" pitchFamily="34" charset="-120"/>
              </a:rPr>
              <a:t>: publication stopped at letter forty-five, then finished without Foscolo's consent</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1802</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first authorized edition</a:t>
            </a:r>
            <a:pPr indent="0" marL="0">
              <a:lnSpc>
                <a:spcPct val="120000"/>
              </a:lnSpc>
              <a:buNone/>
            </a:pPr>
            <a:r>
              <a:rPr lang="en-US" sz="1500" dirty="0">
                <a:solidFill>
                  <a:schemeClr val="tx2"/>
                </a:solidFill>
                <a:latin typeface="+mn-lt" pitchFamily="34" charset="0"/>
                <a:ea typeface="+mn-lt" pitchFamily="34" charset="-122"/>
                <a:cs typeface="+mn-lt" pitchFamily="34" charset="-120"/>
              </a:rPr>
              <a:t>: published in Milan, at Foscolo's own expense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1816</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definitive edition</a:t>
            </a:r>
            <a:pPr indent="0" marL="0">
              <a:lnSpc>
                <a:spcPct val="120000"/>
              </a:lnSpc>
              <a:buNone/>
            </a:pPr>
            <a:r>
              <a:rPr lang="en-US" sz="1500" dirty="0">
                <a:solidFill>
                  <a:schemeClr val="tx2"/>
                </a:solidFill>
                <a:latin typeface="+mn-lt" pitchFamily="34" charset="0"/>
                <a:ea typeface="+mn-lt" pitchFamily="34" charset="-122"/>
                <a:cs typeface="+mn-lt" pitchFamily="34" charset="-120"/>
              </a:rPr>
              <a:t>: printed in Zurich during his exile, then in London in 1817</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POP QUIZ</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Why is Foscolo's novel considered Italy's first epistolary novel?</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Because it tells the whole story using only letters</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Because it is set during the French Revolution</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Because it retells Foscolo's own life, event by event</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FULL RECAP</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on Recaplica </a:t>
            </a:r>
            <a:pPr indent="0" marL="0">
              <a:buNone/>
            </a:pPr>
            <a:r>
              <a:rPr lang="en-US" sz="1700" b="1" dirty="0">
                <a:solidFill>
                  <a:schemeClr val="bg1"/>
                </a:solidFill>
                <a:latin typeface="+mn-lt" pitchFamily="34" charset="0"/>
                <a:ea typeface="+mn-lt" pitchFamily="34" charset="-122"/>
                <a:cs typeface="+mn-lt" pitchFamily="34" charset="-120"/>
              </a:rPr>
              <a:t>recaplica.com/en/literature/last-letters-of-jacopo-ortis/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Biblioteca Salaborsa · Wikipedia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Last Letters of Jacopo Ortis: Plot and Themes of Foscolo's Novel — Recap</dc:title>
  <dc:subject>PptxGenJS Presentation</dc:subject>
  <dc:creator>Recaplica</dc:creator>
  <cp:lastModifiedBy>Recaplica</cp:lastModifiedBy>
  <cp:revision>1</cp:revision>
  <dcterms:created xsi:type="dcterms:W3CDTF">2026-09-20T19:29:34Z</dcterms:created>
  <dcterms:modified xsi:type="dcterms:W3CDTF">2026-09-20T19:29:34Z</dcterms:modified>
</cp:coreProperties>
</file>