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pen name of Ettore Schmitz, 1861-1928, was a Trieste-born writer who stayed on the margins of success for a long time. Today we look at his bank job, his three main novels and the figure of the inetto, his link with Freud's psychoanalysis, and his friendship with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was born in Trieste on 19 December 1861. On 27 September 1880 he joined the Trieste branch of the Unionbank of Vienna, where he stayed eighteen years. He married Livia Veneziani in a civil ceremony on 30 July 1896, and in a religious ceremony in August 1897. He died on 13 September 1928 from the consequences of a car accident, and was buried in the Sant'Anna cemetery in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27 September 1880 Svevo joined the Trieste branch of the Unionbank of Vienna, where he stayed eighteen years: a job he kept while writing his first novels, read by very few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Life came out in Trieste in 1892, published by Vram, but printed with the date 1893. As a Man Grows Older came out in 1898. Zeno's Conscience arrived later, in 1923, after Trieste had become part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Treccani's Enciclopedia dei ragazzi describes the protagonists of Svevo's novels as anti-heroes of an incoherent, inept and listless nature, the ordinary man, without qualities. The first example is Alfonso Nitti, protagonist of A Life, forever turning over his own every move, and driven to suicide by his own inability to understand and accept those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 of A Life, is a clerk driven to suicide by his own inability to understand and accept the rules around him. Zeno Cosini, protagonist of Zeno's Conscience, is a fifty-seven-year-old Trieste merchant who tells, in the first person, the story of the psychoanalytic treatment he undertook with a doctor who signs the preface as "Doctor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1907 Svevo began taking private English lessons from James Joyce, who had arrived in Trieste in October 1904; the relationship, born out of work needs, later became a friendship. Svevo traced his knowledge of Sigmund Freud's work back to 1908-1910, and it fed into the structure of his third novel. In 1923 he published Zeno's Conscience.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Museo Sveviano in Trieste, the novel had a very difficult start before finally giving Svevo the recognition he deserved. By then Svevo had already spent eighteen years working at the bank, far from official literary circles, writing A Life and As a Man Grows Older without much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bank clerk who wrote novels in the evening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at the bank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novels, one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and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Recognition that came late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Trieste as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Trieste branch of the Unionbank of Vienna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Livia Veneziani in a civil ceremony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LIFE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Trieste, as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spent as a clerk at the Unionbank of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at Motta di Livenza, after a car accident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NOVELS TO UNDERSTAND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novel, printed with the date 1893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 a Man Grows Older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novel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Zeno's Conscience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novel, the one that brought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writes about ordinary men, not heroes.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ordinary men</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unable to accept the rules of the life around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BEING INEPT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Bank clerk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Suicide, out of ineptitude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Trieste merchant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Telling the story of his own treatment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Thirty years later, the same trait tells a different life.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English lessons with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Freud's theories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Zeno's Conscience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Zeno's Conscience was not an immediate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difficult start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real recognition of its literary merits only came in the years that followed.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life, works and thought — Recap</dc:title>
  <dc:subject>PptxGenJS Presentation</dc:subject>
  <dc:creator>Recaplica</dc:creator>
  <cp:lastModifiedBy>Recaplica</cp:lastModifiedBy>
  <cp:revision>1</cp:revision>
  <dcterms:created xsi:type="dcterms:W3CDTF">2026-09-28T02:21:24Z</dcterms:created>
  <dcterms:modified xsi:type="dcterms:W3CDTF">2026-09-28T02:21:24Z</dcterms:modified>
</cp:coreProperties>
</file>