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deck on the concrete techniques horror writers and editors rely on: the ordinary-versus-strange contrast, the pacing of dread, point of view, atmosphere.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Karen Woodward ties the core of the horror genre to bad things happening to good people. For Harrison Demchick, a scene that scares the person writing it is almost always a scene that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Mort Castle ties the most effective horror to recognizable everyday life: an ordinary setting makes whatever breaks into it feel credible.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 Leslie gives a story time to feel credible before the complications arrive. Paul Tremblay opens with an everyday scene and recognizable characters, then lets something anomalous happen. David Moody uses the weight of dread to upend expectations.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ways of handling the timing of fear, from Leslie's slow build to Moody's dread to Malerman's sudden 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Jones describes his own writing as a run through a dark tunnel, feeling afraid himself: for him, horror works by activating a fear the reader already carries, instead of imposing one from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Ballingrud credits atmosphere built from word choice, setting and tone. Demchick proposes a simple test, the writer should feel their own fear before the reader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Danger weighs most when it shows up in a space the character believed was a safe den, according to Pat Cadigan. Second question for the group, what lever does David Moody use to unsettle the reader?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ordinary-versus-strange contrast, the weight of dread, character before concept, atmosphere before blood.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 Write a Horror Story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techniques that build fear on the page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BAD THINGS, GOOD PEOPLE</a:t>
            </a:r>
            <a:endParaRPr lang="en-US" sz="1300" dirty="0"/>
          </a:p>
        </p:txBody>
      </p:sp>
      <p:sp>
        <p:nvSpPr>
          <p:cNvPr id="3" name="Shape 1"/>
          <p:cNvSpPr/>
          <p:nvPr/>
        </p:nvSpPr>
        <p:spPr>
          <a:xfrm>
            <a:off x="2254656" y="2843632"/>
            <a:ext cx="16154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makes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scene scary?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CONTRAST TO CHARACTER, BY WAY OF PACING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Ordinary versus strange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Pacing and the wait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Point of view and character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doesn't actually matter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Ordinary versus strange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everyday life cracks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TO START, ACCORDING TO MORT CASTLE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What 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ordinary scene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Someone the reader recognizes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What if</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INVENTION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world built from scratch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contrast gets lost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familiar base sharpens the arrival of something extraordinary.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Pacing and the wait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Dread outweighs the surprise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FEAR BUILDS,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Malerman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Sometimes fear arrives all at once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safe world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everyday scene, recognizable characters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complication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Something anomalous breaks the normal</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wait weighs more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before outweighs the after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FEAR ARRIVES, IN HORROR WRITERS' OWN WORDS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VH Leslie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Builds a credible world calmly, before any complication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David Moody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Leans on the weight of dread to upend expectations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Josh Malerman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Sometimes lets fear hit all at once, rarely the safer choice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Point of view and character</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concept alone doesn't hold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HAS TO CARRY THE PAGE, FOR WRITERS AND EDITORS ALIKE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Harrison Demchick</a:t>
            </a:r>
            <a:endParaRPr lang="en-US" sz="18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If the concept outgrows the character, the story loses power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Chuck Wendig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Stakes work when they're simple and land hard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Stephen Graham Jones</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Effective horror activates fear already in the reader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What doesn't actually matter</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common ideas, put to the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Blood isn't enough, atmosphere is what counts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Word choice, setting and tone hold tension longer than a monster shown right away, according to Nathan Ballingrud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CADIGAN, THE SAFE PLACE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Pat Cadigan, when does a threat scare the most?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it stays invisible until the last page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it arrives in a space believed to be safe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the reader sees it coming from far off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recaplica.com/en/literature/how-to-write-a-horror-story/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Reedsy · Literary Hub · LitReactor · Horror Writers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Horror Story: The Techniques That Build Fear — Recap</dc:title>
  <dc:subject>PptxGenJS Presentation</dc:subject>
  <dc:creator>Recaplica</dc:creator>
  <cp:lastModifiedBy>Recaplica</cp:lastModifiedBy>
  <cp:revision>1</cp:revision>
  <dcterms:created xsi:type="dcterms:W3CDTF">2026-10-11T04:25:47Z</dcterms:created>
  <dcterms:modified xsi:type="dcterms:W3CDTF">2026-10-11T04:25:47Z</dcterms:modified>
</cp:coreProperties>
</file>