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path from starting details, through old fears, to a closing twist, for anyone who hasn't written the first page of a horror story yet.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often with a small everyday object or sound that starts behaving the wrong way, before any monster shows up.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Examples drawn from Reedsy's collection: small, recognizable details, lifted from everyday life.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 from Reedsy: a fact the reader already knows gets denied by a secondary character's remark, and the doubt grows from there.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PMC review, horror draws, among others, on these recurring elements: the unknown, the supernatural, mutilation, darkness, death, invasion of personal space.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Psychology Today ties horror's effectiveness to threats linked to the species' survival; the zombie is the example given.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jump scare is a loud sound after a long silence. The jolt that follows is stronger when the listener already senses something coming.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facts from the PMC review: suspense as an experience of uncertainty, and sound as the main lever of fear on screen.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the first one: the same creature scares because it combines the risk of being attacked with the risk of catching a disease. Second question: which two fears does your favorite horror idea combine?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deck ends here; the full article also has the concept map and the myths about horror writing.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LITERATURE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Horror story ideas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Starting points and fears to begin writing with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SOMETHING IS PLAYING IN AN EMPTY ROOM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077517" y="2843632"/>
            <a:ext cx="392445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does a strong horror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story actually begin?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STARTING IDEAS TO THE CLOSING TWIST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Starting situations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Fears that return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Sound and silence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twist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Starting situations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detail that breaks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EVERYDAY DETAILS TURNED INTO HORROR PROMPTS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harp in the room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sound before entering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plays inside a hotel built from an old Victorian house, before the door even opens.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voice after silence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device that's off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phone's voice assistant answers a question after the phone has been switched off.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forgotten photo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picture of you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shows the protagonist asleep, even though they never remember taking it.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CHARACTER DENIES A KNOWN FACT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reader knows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THEY ARE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only child, living alone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HOUSE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one else around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 character says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CLAIM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Flatly contradicts it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EFFECT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Doubt about identity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contradiction opens a doubt about what's real.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Fears that return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 old as the species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OUTSIDE THREATS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Supernatural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8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Unknown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Threats outside anyone's control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BODY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Mutilation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Death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Shown fully exposed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SPACE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Darkness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3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Invasion</a:t>
            </a:r>
            <a:endParaRPr lang="en-US" sz="43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threat that enters personal space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PREDATION AND CONTAGION TOGETHER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zombie fuses them into one figure.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Predation and contagion,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primal fears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merge in a single creature, according to the author cited.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Sound and silence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jump scare, explained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SILENCE TO THE JOLT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62763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PMC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That's how the review frames it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Extended silence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Tension builds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Sudden loud sound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jump scare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Startle reflex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Stronger when danger is expected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twist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Flipping a known fact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RESEARCH SAYS ABOUT SUSPENSE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Sound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main tool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for generating fear on screen, per the same review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Suspense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 uncertainty, per PMC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can be unpleasant or pleasant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ANSWERING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is the zombie an effective threat, according to the cited article?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it combines the fear of predation and the fear of contagion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it's a recent invention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it always acts in a group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ONE DETAIL TO THE FIRST PAGE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Recap, with quiz and flashcards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recaplica.com/en/literature/horror-story-ideas/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Reedsy · PMC · Psychology Today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Horror Story Ideas: Everyday Details, Old Fears and a Twist That Lands — Recap</dc:title>
  <dc:subject>PptxGenJS Presentation</dc:subject>
  <dc:creator>Recaplica</dc:creator>
  <cp:lastModifiedBy>Recaplica</cp:lastModifiedBy>
  <cp:revision>1</cp:revision>
  <dcterms:created xsi:type="dcterms:W3CDTF">2026-10-11T04:25:47Z</dcterms:created>
  <dcterms:modified xsi:type="dcterms:W3CDTF">2026-10-11T04:25:47Z</dcterms:modified>
</cp:coreProperties>
</file>