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Horror romance asks readers to feel genuine fear while the romantic plot keeps moving 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fear itself: readers need to sense real danger, page after page, with the same weight the romance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starts inside dark romance and moves out to the genres that sit closest 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genres share the same starting ingredients; what separates them is whether fear itself is part of the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between the two genres is a matter of intent before it is a matter of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Monsters and supernatural threats alone are not enough; the danger has to feel real on the page, chapter after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Walpole opens the genre in 1764; Radcliffe sets the romantic branch of gothic fiction in 1790; Brontë, in 1847, cements its female protagonists.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related genres sit near dark romance without necessarily sharing its horror 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Castle of Otranto, Walpole's 1764 text that set the genre's recurring tropes. Follow-up question: what exactly separates horror romance from a dark romance with no horror element?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Horror romance, dark romance, and gothic fiction remain distinct genres: what changes is whether fear itself is part of the promise, and how central the couple is to the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danger in a love story has to feel real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EXTRA REQUIREMENT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5398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dark romance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 a horror romance?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DARK ROMANCE TO GOTHIC FICTION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romance, the wider category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romance's extra requirement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with gothic fiction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Related genres, different promises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PLOT ACTUALLY NEEDS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INGREDIENT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imbalance or moral ambiguity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FOR THE READER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Optional, often absent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INGREDIENT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dark romance needs, plus fear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FOR THE READER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defining requirement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Horror romance adds a fear condition dark romance never promises.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FANTASY VERSUS REAL FEAR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 can let readers enjoy dark fantasies without ever scaring them; horror romance asks for actual fear.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often features protagonists who would be dangerous in real life without building toward fright; the second makes that fright the point of the book.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READERS ACTUALLY 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TO THE READER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Danger that feels real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EXPERIENCE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and romance together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TO THE READER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High-risk situations for the characters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EXPERIENCE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genuine fear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horror romance builds its identity around fear the reader actually feels.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1764 TO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Old English Baron, Reeve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Castle of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Sicilian Romance, Radcliffe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Jane Eyre, Brontë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MONSTERS AND SPIRITS, WITHOUT FRIGHT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romance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with monstrous creatures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Pairs humans with monsters, or monstrous creatures with each other.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 stakes for the characters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builds tension, rarely real fear for the reader.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Traditional romance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promise of closure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ending that resolves the central couple's story.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work is credited with the first gothic fiction label?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Jane Eyre by Charlotte Brontë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Castle of Otranto by Horace Walpole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Sicilian Romance by Ann Radcliffe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recaplica.com/en/literature/horror-romance/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Book Riot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Romance: What the Subgenre Blending Fear and Love Means — Recap</dc:title>
  <dc:subject>PptxGenJS Presentation</dc:subject>
  <dc:creator>Recaplica</dc:creator>
  <cp:lastModifiedBy>Recaplica</cp:lastModifiedBy>
  <cp:revision>1</cp:revision>
  <dcterms:created xsi:type="dcterms:W3CDTF">2026-10-11T04:25:47Z</dcterms:created>
  <dcterms:modified xsi:type="dcterms:W3CDTF">2026-10-11T04:25:47Z</dcterms:modified>
</cp:coreProperties>
</file>