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Recap on horror fiction: what defines it, where it comes from, and who shaped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Encyclopedia Britannica, the core of the horror story is creating a sense of fear in the reader.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Horace Walpole's The Castle of Otranto (1764) establishes horror fiction as a legitimate form, per Britannica; Frankenstein (1818) brings in pseudoscience; Dracula (1897) builds the vampire trope.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Mary Shelley and Bram Stoker also gave the genre its shape in the 19th century, with Frankenstein and Dracula.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Britannica, Lovecraft's reputation as a writer grew mostly after his death.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some stories, Britannica notes, the tension comes precisely from an everyday setting, not from a mysterious atmosphere.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the Edgar Allan Poe Society of Baltimore, it is readers, more than Poe himself, who remain fixed on his horror tales above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Horace Walpole, with The Castle of Otranto (1764). Second question for the class: what are the two strands of the horror story?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Fiction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Gothic roots, and the authors who gave it shape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A HORROR STORY HAS TO DO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14574" y="2843632"/>
            <a:ext cx="28398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a horror story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actually built to do?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GOTHIC ROOTS TO THE 20TH CENTURY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Gothic roots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founding authors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horror strands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and nearby genres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1764 TO 1897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98678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Debuts in 1832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1764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Walpole founds the genre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1818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Shelley, Frankenstein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Stoker, Dracula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POE, LOVECRAFT AND JACKSON, THROUGH THE SOURCES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Edgar Allan Poe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Tales of sensation, from 1832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Pushed the horror story past entertainment, with elegant prose and meticulous detail.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H.P. Lovecraft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Cthulhu Mythos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Cosmic horror tales set in New England, best known only after his death.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Shirley Jackson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Psychological suspense, 1959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Hill House, blurs the line between the supernatural and her characters' state of mind.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H.P. LOVECRAFT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Howard Phillips Lovecraft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1890-1937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8343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1890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8892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8343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Providence, on August 20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170307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childhood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175793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170307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Drawn to science, in frail health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257175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adult life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262661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257175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Published in pulp magazines such as Weird Tales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3886200" y="34404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1937</a:t>
            </a:r>
            <a:endParaRPr lang="en-US" sz="2100" dirty="0"/>
          </a:p>
        </p:txBody>
      </p:sp>
      <p:sp>
        <p:nvSpPr>
          <p:cNvPr id="15" name="Shape 13"/>
          <p:cNvSpPr/>
          <p:nvPr/>
        </p:nvSpPr>
        <p:spPr>
          <a:xfrm>
            <a:off x="5074920" y="34952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5257800" y="34404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Dies in Providence, on March 15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TWO STRANDS OF THE HORROR STORY, PER BRITANNICA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Supernatural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DRACULA (1897)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Vampires and sorcery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FRANKENSTEIN (1818)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monster born of science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Psychological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HILL HOUSE (1959)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line between the supernatural and the mind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POE'S TALES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Reason and madness in ordinary life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Britannica marks out these two strands in the history of the genre.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MYTH, CORRECTED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Poe, horror tales were only a small slice of his output.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 also wrote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poetry and literary criticism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beyond his horror tales.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NAME FROM THE GENRE'S ORIGINS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Who, according to Britannica, established horror fiction as a legitimate literary form?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Horace Walpole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Mary Shelley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Bram Stoker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HORROR FICTION, IN BRIEF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recaplica.com/en/literature/horror-fiction/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Encyclopedia Britannica · Edgar Allan Poe Society of Baltimore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Horror Fiction: What It Means and the Classics That Shaped It — Recap</dc:title>
  <dc:subject>PptxGenJS Presentation</dc:subject>
  <dc:creator>Recaplica</dc:creator>
  <cp:lastModifiedBy>Recaplica</cp:lastModifiedBy>
  <cp:revision>1</cp:revision>
  <dcterms:created xsi:type="dcterms:W3CDTF">2026-10-11T04:25:46Z</dcterms:created>
  <dcterms:modified xsi:type="dcterms:W3CDTF">2026-10-11T04:25:46Z</dcterms:modified>
</cp:coreProperties>
</file>