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Verga, born in Catania in 1840 and died in the same city in 1922, is the central figure of Verismo, the movement that portrayed rural Sicily through a method that erases the author's voice from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starting point of impersonality, the technique Verga sets out in the preface letter to L'amante di Gramigna, where the story appears to tell itself through the characters' own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studying law in Catania, Verga lived in Florence from 1865 to 1870, then in Milan until 1885, where he formed a close friendship with Luigi Capuana; he later returned to Sicily, where he died in the house where he was born, on Via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Verga and Capuana adopted Zola's L'Assommoir as a model in 1877, but rejected Naturalism's scientific claims and turned to rural, provincial life instead of the urban working-class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Treccani Dizionario Biografico, I Malavoglia met a cold reception in 1881, with the exception of Capuana; Mastro-don Gesualdo, eight years later, fared far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 dei campi contains Rosso Malpelo, Cavalleria rusticana and La lupa; I Malavoglia and Mastro-don Gesualdo are the only two Cycle of the Vanquished novels ever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Capuana settled in Milan at the end of 1877 and became Verga's closest friend; together they were struck by Zola's L'Assommoir and adopted it as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Announced on 21 April 1878 as La marea, later renamed the Cycle of the Vanquished, the project was planned as five novels; Verga completed only two, I Malavoglia and Mastro-don Gesualdo.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to Zola is real, L'Assommoir was adopted as a model in 1877, but Verismo built a project of its own, distinct from French Naturalism.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1840, in Catania. Follow-up for the class, in what year did Verga die, and of what cause? (1922, cerebral thrombosis.)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Verga's place next to Manzoni, his influence on Pirandello, and the southern question in post-unification Sicily.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Verga and Verismo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Sicily told without the author's comment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5416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the author out.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telling the story?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Verismo is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project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A life between two worlds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Catania to Milan, and back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PROFILE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Verga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1840-1922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Catania, son of a landowner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Capuana in Milan, adopts Zola as a model</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Appointed senator of the Kingdom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Catania, cerebral thrombosis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Verismo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movement, three Sicilian names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MODELS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Naturalism (Zola)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Science and social usefulness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Factories and working-class districts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Verismo (Verga, Capuana)</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Scientific claims dropped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Peasant life, rural Sicily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model, a different project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NOVELS, TWO RECEPTIONS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Malavoglia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cold critical reception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Mastro-don Gesualdo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excellent critical reception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Technique and major works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Telling a story without commenting on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MATURE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Vita dei campi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Major critical success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MASTERPIECE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Malavoglia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Cold reception, later recognised as the masterpiece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CONFIRMATION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Gesualdo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1889</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Excellent critical reception</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VERISMO'S THREE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Giovanni Verga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novelist of Sicily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Malavoglia, Mastro-don Gesualdo, the Cycle of the Vanquished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Luigi Capuana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and theorist of Verismo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Author of Giacinta, the movement's manifesto novel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Federico De Roberto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third Sicilian name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Verismo's leading figures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unfinished project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Cycle of the Vanquished and its legacy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CYCLE OF THE VANQUISHED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as La marea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1881-1889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Two novels completed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Duchessa di Leyra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 few pages survive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Zola's novel sparked a project that became entirely Sicilian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Verga and Capuana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 aside Zola's scientific ambitions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gave more weight to the craft of writing itself, and moved the setting from factory districts to the Sicilian countryside.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Giovanni Verga born?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1840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1878</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recaplica.com/en/literature/giovanni-verga-verismo/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Wikipedia (EN)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Verga and Verismo: Life, Works and Key Traits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