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Pascoli, 1855-1912, was one of the leading Italian poets between the 19th and 20th centuries. Today we will look at the childhood broken by his father's murder, the studies that led to Carducci's chair, the poetics of the fanciullino, the major works and a style built out of sound.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10 August 1867 his father Ruggero was shot dead on the Via Emilia, riding back by carriage from the train station in Cesena, and the crime was never solved. On 10 August 1890, the exact anniversary, the title Myricae appeared for the first time in the magazine Vita nuova. The same date gives its name to X Agosto, the poem that links the memory of his father to the death of a swallow.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was born on 31 December 1855 in San Mauro di Romagna, near Forlì, the fourth of ten children of Ruggero Pascoli and Caterina Alloccatelli Vincenzi. His father managed the la Torre estate for the Torlonia family. From May 1885 the poet lived at the villa of Castelvecchio di Barga with his sister Mariù, and he is buried there. He died in Bologna on 6 April 1912, of liver cirrhosis, a few years after reaching his mentor's chair.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his father, killed in 1867, the family lost his sister Margherita to typhus in November 1868, his mother Caterina a month later, his brother Luigi to meningitis in 1871 and his brother Giacomo, remembered as the little father, to typhus in 1876. The man believed to be behind the killing was a local landowner who coveted the job of estate manager, but the family never got justice.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 studied at the Collegio Raffaello in Urbino from 1862 to 1871 and enrolled to study literature in Bologna in the autumn of 1873. In 1876 he lost his scholarship for heckling the minister Ruggero Bonghi; in September 1879, after shouting out in a courtroom, he spent three months in the San Giovanni in Monte prison before being fully acquitted. He graduated on 17 June 1882 with a thesis on Alcaeus. He taught Greek and Latin in Matera, Massa and Livorno, landed his first university chair in Bologna at the end of October 1895, moved to Messina in 1897 and to Pisa in 1903. On 9 January 1906 he delivered his inaugural lecture as Carducci's successor.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Ruggero Pascoli managed the la Torre estate for the Torlonia princes. Maria, known as Mariù, stayed by her brother's side until his death, outlived him until 1953 and published her memoir in 1961. Carducci, whom Pascoli met at the University of Bologna, opened his student's reading to English, French and German poets alongside the classics, in a relationship that always stayed uneasy.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1897, in the Florentine magazine Il Marzocco, Pascoli published the writings that would become the essay Il fanciullino. He sums up his idea directly, poetry lies in the sight of some overlooked detail, outside us and within us. The fanciullino is not a character in his poems nor a book for children, but the part of us able to marvel at things habit has taught us to take for granted.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adult caught in the rain thinks about the umbrella left at home and hurries to get inside; a child, caught in the same rain, watches it bounce off the pavement and follows the sound. The fanciullino is that capacity to pause on details as though seeing them for the first time. From it comes the nest as well, the family shelter and lost childhood the poet tries to rebuild inside his own consciousness and inside his verse.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Myricae appeared on 10 August 1890 in the magazine Vita nuova; the collection came out as a book in 1891 with 22 poems and grew up to the fifth edition, in 1900. Alongside these three works there are the Poemetti of 1897, which became Primi poemetti in 1904, the Poemi conviviali of 1904, the Odi e inni of 1906 and the Nuovi poemetti of 1909.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Pascoli's language is often described as sound-symbolic, onomatopoeia, alliteration and repetition that imitate the sound of what they describe, within a syntax that favors association by analogy over the logical thread of argument. In Il Lampo sky and earth show themselves as they truly were, with the earth gasping, livid, shuddering, and the lightning is like an eye that opens and shuts in the black night. The same technique carries X Agosto, where the father's death is mirrored in a swallow's.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Textbooks present Pascoli and D'Annunzio as the two Italian answers to Decadentism, the fanciullino taking refuge in the nest and in childhood against the superuomo exalting the individual. It was not a rivalry, though, D'Annunzio admired Myricae from the moment it appeared and reviewed it in Naples's Il Mattino on 30-31 December 1892. In Il fanciullino itself Pascoli marks the distance, for poetry youth is not enough, it takes childhood.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Myricae was first published in 1891 with 22 poems, grew to 116 poems already by 1894 and was expanded further, up to the fifth and final edition of 1900. If there is time, a second question from the Recap quiz, what does the fanciullino mean in Pascoli's poetics? The part of us that looks at the world with fresh eyes, like a child.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Pascoli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life marked by loss, a poetry made of small things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DATE THAT KEEPS RETURNING</a:t>
            </a:r>
            <a:endParaRPr lang="en-US" sz="1300" dirty="0"/>
          </a:p>
        </p:txBody>
      </p:sp>
      <p:sp>
        <p:nvSpPr>
          <p:cNvPr id="3" name="Shape 1"/>
          <p:cNvSpPr/>
          <p:nvPr/>
        </p:nvSpPr>
        <p:spPr>
          <a:xfrm>
            <a:off x="3218586" y="2106016"/>
            <a:ext cx="27297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ties 10 August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Pascoli's poetry?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nest torn apart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Prison and a chair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fanciullino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Works and style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nest torn apart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San Mauro di Romagna, 1867, a crime never solved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Pascoli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1855 – 1912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San Mauro di Romagna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father Ruggero is killed, he is twelve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Succeeds Carducci, his mentor, in Bologna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Bologna, of liver cirrhosis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 CHILDHOOD COST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old</a:t>
            </a:r>
            <a:pPr indent="0" marL="0">
              <a:lnSpc>
                <a:spcPct val="120000"/>
              </a:lnSpc>
              <a:buNone/>
            </a:pPr>
            <a:r>
              <a:rPr lang="en-US" sz="1500" dirty="0">
                <a:solidFill>
                  <a:schemeClr val="tx2"/>
                </a:solidFill>
                <a:latin typeface="+mn-lt" pitchFamily="34" charset="0"/>
                <a:ea typeface="+mn-lt" pitchFamily="34" charset="-122"/>
                <a:cs typeface="+mn-lt" pitchFamily="34" charset="-120"/>
              </a:rPr>
              <a:t>: Giovanni's age when his father is killed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1867 and 1876, in under ten years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convictions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crime was never solved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Prison and a chair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Urbino, Bologna, three months in jail, then Carducci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PROVINCIAL SCHOOLS TO CARDUCCI'S CHAIR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Massa and Livorno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other schools, 1884 and 1887</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Messina and Pisa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chairs, 1897 and 1903</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Matera, 1882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school</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Bologna, 1895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chair</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Bologna, 1906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Carducci's post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PRESENCES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Ruggero Pascoli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father, estate manager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Killed in 1867, the crime was never solved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Mariù</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sister Maria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Beside the poet at Castelvecchio, from 1885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Giosuè Carducci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mentor, in Bologna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Opens his reading to European poets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fanciullino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1897 essay, not a character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fanciullino is not a character.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the title of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essay</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poetics from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1897</a:t>
            </a:r>
            <a:pPr indent="0" marL="0">
              <a:lnSpc>
                <a:spcPct val="125000"/>
              </a:lnSpc>
              <a:buNone/>
            </a:pPr>
            <a:r>
              <a:rPr lang="en-US" sz="1750" dirty="0">
                <a:solidFill>
                  <a:srgbClr val="D8D6CF"/>
                </a:solidFill>
                <a:latin typeface="+mn-lt" pitchFamily="34" charset="0"/>
                <a:ea typeface="+mn-lt" pitchFamily="34" charset="-122"/>
                <a:cs typeface="+mn-lt" pitchFamily="34" charset="-120"/>
              </a:rPr>
              <a:t>, where Pascoli sets out his idea of poetry, the part of us that looks at ordinary things with fresh eyes.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4566971" y="2106016"/>
            <a:ext cx="29644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the fanciullino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see that we miss?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Works and style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Myricae to the sound of a storm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BOOKS TO UNDERSTAND PASCOLI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Myricae</a:t>
            </a:r>
            <a:pPr indent="0" marL="0">
              <a:lnSpc>
                <a:spcPct val="120000"/>
              </a:lnSpc>
              <a:buNone/>
            </a:pPr>
            <a:r>
              <a:rPr lang="en-US" sz="1500" dirty="0">
                <a:solidFill>
                  <a:schemeClr val="tx2"/>
                </a:solidFill>
                <a:latin typeface="+mn-lt" pitchFamily="34" charset="0"/>
                <a:ea typeface="+mn-lt" pitchFamily="34" charset="-122"/>
                <a:cs typeface="+mn-lt" pitchFamily="34" charset="-120"/>
              </a:rPr>
              <a:t>: 22 poems, grown to the 1900 edition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fanciullino</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essay grown out of Il Marzocco articles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 di Castelvecchio</a:t>
            </a:r>
            <a:pPr indent="0" marL="0">
              <a:lnSpc>
                <a:spcPct val="120000"/>
              </a:lnSpc>
              <a:buNone/>
            </a:pPr>
            <a:r>
              <a:rPr lang="en-US" sz="1500" dirty="0">
                <a:solidFill>
                  <a:schemeClr val="tx2"/>
                </a:solidFill>
                <a:latin typeface="+mn-lt" pitchFamily="34" charset="0"/>
                <a:ea typeface="+mn-lt" pitchFamily="34" charset="-122"/>
                <a:cs typeface="+mn-lt" pitchFamily="34" charset="-120"/>
              </a:rPr>
              <a:t>: named after the place where he lived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STYLE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Pascoli makes you hear the thunder.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Il Tuono the sound piles up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three verbs</a:t>
            </a:r>
            <a:pPr indent="0" marL="0">
              <a:lnSpc>
                <a:spcPct val="125000"/>
              </a:lnSpc>
              <a:buNone/>
            </a:pPr>
            <a:r>
              <a:rPr lang="en-US" sz="1750" dirty="0">
                <a:solidFill>
                  <a:srgbClr val="D8D6CF"/>
                </a:solidFill>
                <a:latin typeface="+mn-lt" pitchFamily="34" charset="0"/>
                <a:ea typeface="+mn-lt" pitchFamily="34" charset="-122"/>
                <a:cs typeface="+mn-lt" pitchFamily="34" charset="-120"/>
              </a:rPr>
              <a:t>, "rimbombò, rimbalzò, rotolò cupo", before it dissolves into a domestic image, the rocking of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cradle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ANSWERS TO DECADENTISM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Pascoli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OF POETRY</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fanciullino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SETTING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nest, the countryside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D'Annunzio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IDEA OF POETRY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superuomo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TYPICAL SETTING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city, myth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Poetics far apart, yet D'Annunzio reviewed Myricae with enthusiasm.</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Pascoli's collections first appeared in 1891?</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Canti di Castelvecchio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Poemi conviviali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Myricae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recaplica.com/en/literature/giovanni-pascoli/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Dizionario Biografico · Enciclopedia · Enciclopedia dei ragazzi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Pascoli: Life, the Fanciullino and Major Poems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