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look at German Romanticism, die Romantik: where it began, who its main figures were, and how it differs from the other European Romanticisms.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it formed in Jena, in the late eighteenth century, out of a group of writers and philosophers breaking away from Sturm und Drang and from Fichte's idealism.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1790s an entire generation of philosophers and poets took shape, not just the Schlegel brothers and Novalis: it also included the idealists Schelling and Hegel and the poet Hölderlin.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the Schlegel brothers and Novalis also gathered Ludwig Tieck, Caroline Schlegel and Dorothea Veit-Schlegel.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Novalis was born in 1772 into a pietist family of the lesser Saxon nobility; he built on Fichte's philosophy but worried that its focus on the subject left the physical world no freedom of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Wilhelm and Jacob Grimm were born in Hanau, sons of court official Philipp Wilhelm Grimm; they reached the circle through the mediation of Friedrich Carl von Savigny.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1837 the Brothers Grimm were among seven Göttingen professors dismissed for a political protest; Jacob later sat in the Frankfurt National Assembly after the revolution of March 1848.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Gallery in London describes Friedrich as one of the leading figures of German Romantic painting; Philipp Otto Runge, who spent time with Friedrich in Dresden from 1802, is described by Deutsche Biographie as one of the founders of Romantic art in Germany.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notes that early signals appeared in England, France and Italy, in some cases even before the German movement formed, but it was in Germany that the formative period went deepest.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part of the story belongs to a generation later than Jena and Heidelberg: the source describes it as an outgrowth, not a direct cause.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no. Before their own fairy tales, Wilhelm and Jacob Grimm had already contributed to Des Knaben Wunderhorn, the song collection by Arnim and Brentano. Follow-up for the class: which circle came before Heidelberg?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watching: the full source list is at the bottom of the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German Romanticism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Die Romantik, from Jena to Heidelberg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1798</a:t>
            </a:r>
            <a:endParaRPr lang="en-US" sz="1300" dirty="0"/>
          </a:p>
        </p:txBody>
      </p:sp>
      <p:sp>
        <p:nvSpPr>
          <p:cNvPr id="3" name="Shape 1"/>
          <p:cNvSpPr/>
          <p:nvPr/>
        </p:nvSpPr>
        <p:spPr>
          <a:xfrm>
            <a:off x="503936" y="2843632"/>
            <a:ext cx="36975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did German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Romanticism 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JENA TO HEIDELBERG</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Origins and idealism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Jena circle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Heidelberg circle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Painting and comparison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Origins and idealism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Sturm und Drang to idealism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JENA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1790s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generation that shaped Jena</a:t>
            </a:r>
            <a:pPr indent="0" marL="0">
              <a:lnSpc>
                <a:spcPct val="120000"/>
              </a:lnSpc>
              <a:buNone/>
            </a:pPr>
            <a:r>
              <a:rPr lang="en-US" sz="1500" dirty="0">
                <a:solidFill>
                  <a:schemeClr val="tx2"/>
                </a:solidFill>
                <a:latin typeface="+mn-lt" pitchFamily="34" charset="0"/>
                <a:ea typeface="+mn-lt" pitchFamily="34" charset="-122"/>
                <a:cs typeface="+mn-lt" pitchFamily="34" charset="-120"/>
              </a:rPr>
              <a:t>: Schelling, Hegel, Hölderlin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1760-1785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Sturm und Drang</a:t>
            </a:r>
            <a:pPr indent="0" marL="0">
              <a:lnSpc>
                <a:spcPct val="120000"/>
              </a:lnSpc>
              <a:buNone/>
            </a:pPr>
            <a:r>
              <a:rPr lang="en-US" sz="1500" dirty="0">
                <a:solidFill>
                  <a:schemeClr val="tx2"/>
                </a:solidFill>
                <a:latin typeface="+mn-lt" pitchFamily="34" charset="0"/>
                <a:ea typeface="+mn-lt" pitchFamily="34" charset="-122"/>
                <a:cs typeface="+mn-lt" pitchFamily="34" charset="-120"/>
              </a:rPr>
              <a:t>: already breaks with French classicism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Jena circle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Philosophy, the fragment and the journal Athenäum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JENA, LATE EIGHTEENTH CENTURY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Friedrich Schlegel</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Critic and philosopher (b. 1772)</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Wanted the fragment to stand isolated and complete, like a hedgehog.</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 W. Schlegel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older brother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Became Germany's great translator of Shakespeare.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Novalis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Poet and philosopher (1772-1801)</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Wrote Hymns to the Night and the unfinished novel Henry of Ofterdingen.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BETWEEN 1798 AND 1800</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1798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the Athenäum journal launches</a:t>
            </a:r>
            <a:pPr indent="0" marL="0">
              <a:lnSpc>
                <a:spcPct val="120000"/>
              </a:lnSpc>
              <a:buNone/>
            </a:pPr>
            <a:r>
              <a:rPr lang="en-US" sz="1500" dirty="0">
                <a:solidFill>
                  <a:schemeClr val="tx2"/>
                </a:solidFill>
                <a:latin typeface="+mn-lt" pitchFamily="34" charset="0"/>
                <a:ea typeface="+mn-lt" pitchFamily="34" charset="-122"/>
                <a:cs typeface="+mn-lt" pitchFamily="34" charset="-120"/>
              </a:rPr>
              <a:t>: runs until 1800, the Jena circle's manifesto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Novalis's age at death</a:t>
            </a:r>
            <a:pPr indent="0" marL="0">
              <a:lnSpc>
                <a:spcPct val="120000"/>
              </a:lnSpc>
              <a:buNone/>
            </a:pPr>
            <a:r>
              <a:rPr lang="en-US" sz="1500" dirty="0">
                <a:solidFill>
                  <a:schemeClr val="tx2"/>
                </a:solidFill>
                <a:latin typeface="+mn-lt" pitchFamily="34" charset="0"/>
                <a:ea typeface="+mn-lt" pitchFamily="34" charset="-122"/>
                <a:cs typeface="+mn-lt" pitchFamily="34" charset="-120"/>
              </a:rPr>
              <a:t>: in 1801, of tuberculosis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Heidelberg circle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Folk songs and the Grimms' fairy tales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HEIDELBERG</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Clemens Brentano</a:t>
            </a:r>
            <a:endParaRPr lang="en-US" sz="18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Writer (1778-1842)</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Edited the song collection Des Knaben Wunderhorn with Arnim.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Achim von Arnim</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Writer (1781-1831)</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Worked with Brentano on the same folk-song collection.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The Brothers Grimm</a:t>
            </a:r>
            <a:endParaRPr lang="en-US" sz="17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Wilhelm (1786-1859) and Jacob (1785-1863)</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Contributed anonymously to the Wunderhorn before their own fairy tales.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HEIDELBERG, IN 1812</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first volume of the Kinder- und Hausmärchen</a:t>
            </a:r>
            <a:pPr indent="0" marL="0">
              <a:lnSpc>
                <a:spcPct val="120000"/>
              </a:lnSpc>
              <a:buNone/>
            </a:pPr>
            <a:r>
              <a:rPr lang="en-US" sz="1500" dirty="0">
                <a:solidFill>
                  <a:schemeClr val="tx2"/>
                </a:solidFill>
                <a:latin typeface="+mn-lt" pitchFamily="34" charset="0"/>
                <a:ea typeface="+mn-lt" pitchFamily="34" charset="-122"/>
                <a:cs typeface="+mn-lt" pitchFamily="34" charset="-120"/>
              </a:rPr>
              <a:t>: 900 copies, after five years of work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1837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Göttinger Sieben</a:t>
            </a:r>
            <a:pPr indent="0" marL="0">
              <a:lnSpc>
                <a:spcPct val="120000"/>
              </a:lnSpc>
              <a:buNone/>
            </a:pPr>
            <a:r>
              <a:rPr lang="en-US" sz="1500" dirty="0">
                <a:solidFill>
                  <a:schemeClr val="tx2"/>
                </a:solidFill>
                <a:latin typeface="+mn-lt" pitchFamily="34" charset="0"/>
                <a:ea typeface="+mn-lt" pitchFamily="34" charset="-122"/>
                <a:cs typeface="+mn-lt" pitchFamily="34" charset="-120"/>
              </a:rPr>
              <a:t>: seven professors dismissed over a protest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Painting and comparison</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Friedrich, Runge and the other Romanticisms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IN DRESDEN, FROM 1802</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Caspar David Friedrich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1774-1840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1802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Meets Runge in Dresden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Elected to the Berlin Academy</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Elected to the Dresden Academy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1835</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stroke limits his work</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BETWEEN 1796 AND 1802</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Germany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FORMATIVE PERIOD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deepest of the three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PHILOSOPHY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most philosophical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Other countries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EARLY SIGNALS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England and France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SPREAD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movement travels on from there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Stanford Encyclopedia: Germany opened the way for other national Romanticisms.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FROM 1821 TO BAYREUTH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Nineteenth-century nationalism, according to Encyclopedia.com, grew out of German Romanticism.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fusion of art and national feeling follows the model set out by Friedrich von Schiller, running from Weber's Der Freischütz in 1821 to the Bayreuth theater Wagner built after 1871.</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Did the Brothers Grimm invent their fairy tales from scratch?</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they invented them from nothing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they collected material already in circulation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Yes, but only partly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1798-1815 OR 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recaplica.com/en/literature/german-romanticism/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Stanford Encyclopedia of Philosophy · National Gallery · LeMO · Deutsche Biographie · Encyclopedia.com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German Romanticism: Die Romantik from Jena to the Brothers Grimm — Recap</dc:title>
  <dc:subject>PptxGenJS Presentation</dc:subject>
  <dc:creator>Recaplica</dc:creator>
  <cp:lastModifiedBy>Recaplica</cp:lastModifiedBy>
  <cp:revision>1</cp:revision>
  <dcterms:created xsi:type="dcterms:W3CDTF">2026-10-11T04:25:46Z</dcterms:created>
  <dcterms:modified xsi:type="dcterms:W3CDTF">2026-10-11T04:25:46Z</dcterms:modified>
</cp:coreProperties>
</file>