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 we look at German Romanticism, die Romantik: where it began, who its main figures were, and how it differs from the other European Romanticisms.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formed in Jena, in the late eighteenth century, out of a group of writers and philosophers breaking away from Sturm und Drang and from Fichte's idealism.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Schlegel brothers and Novalis also gathered Ludwig Tieck, Caroline Schlegel and Dorothea Veit-Schlegel.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Wilhelm and Jacob Grimm were born in Hanau, sons of court official Philipp Wilhelm Grimm; they reached the circle through the mediation of Friedrich Carl von Savigny.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1837 the Brothers Grimm were among seven Göttingen professors dismissed for a political protest; Jacob later sat in the Frankfurt National Assembly after the revolution of March 1848.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Gallery in London describes Friedrich as one of the leading figures of German Romantic painting; Philipp Otto Runge, who spent time with Friedrich in Dresden from 1802, is described by Deutsche Biographie as one of the founders of Romantic art in Germany.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Treccani notes that early signals appeared in England, France and Italy, in some cases even before the German movement formed, but it was in Germany that the formative period went deepest.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part of the story belongs to a generation later than Jena and Heidelberg: the source describes it as an outgrowth, not a direct 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watching: the full source list is at the bottom of the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German Romanticism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Die Romantik, from Jena to Heidelberg</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1798</a:t>
            </a:r>
            <a:endParaRPr lang="en-US" sz="1300" dirty="0"/>
          </a:p>
        </p:txBody>
      </p:sp>
      <p:sp>
        <p:nvSpPr>
          <p:cNvPr id="3" name="Shape 1"/>
          <p:cNvSpPr/>
          <p:nvPr/>
        </p:nvSpPr>
        <p:spPr>
          <a:xfrm>
            <a:off x="503936" y="2843632"/>
            <a:ext cx="36975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did German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Romanticism come from?</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JENA TO HEIDELBERG</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Origins and idealism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Jena circle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Heidelberg circle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Painting and comparison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JENA, LATE EIGHTEENTH CENTURY</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00" b="1" dirty="0">
                <a:solidFill>
                  <a:schemeClr val="tx1"/>
                </a:solidFill>
                <a:latin typeface="+mj-lt" pitchFamily="34" charset="0"/>
                <a:ea typeface="+mj-lt" pitchFamily="34" charset="-122"/>
                <a:cs typeface="+mj-lt" pitchFamily="34" charset="-120"/>
              </a:rPr>
              <a:t>Friedrich Schlegel</a:t>
            </a:r>
            <a:endParaRPr lang="en-US" sz="19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Critic and philosopher (b. 1772)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Wanted the fragment to stand isolated and complete, like a hedgehog.</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 W. Schlegel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older brother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Became Germany's great translator of Shakespeare.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Novalis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Poet and philosopher (1772-1801)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Wrote Hymns to the Night and the unfinished novel Henry of Ofterdingen.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HEIDELBERG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Clemens Brentano</a:t>
            </a:r>
            <a:endParaRPr lang="en-US" sz="18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 (1778-1842)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Edited the song collection Des Knaben Wunderhorn with Arnim.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Achim von Arnim</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 (1781-1831)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Worked with Brentano on the same folk-song collection.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The Brothers Grimm</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Wilhelm (1786-1859) and Jacob (1785-1863)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Contributed anonymously to the Wunderhorn before their own fairy tales.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HEIDELBERG, IN 1812</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first volume of the Kinder- und Hausmärchen</a:t>
            </a:r>
            <a:pPr indent="0" marL="0">
              <a:lnSpc>
                <a:spcPct val="120000"/>
              </a:lnSpc>
              <a:buNone/>
            </a:pPr>
            <a:r>
              <a:rPr lang="en-US" sz="1500" dirty="0">
                <a:solidFill>
                  <a:schemeClr val="tx2"/>
                </a:solidFill>
                <a:latin typeface="+mn-lt" pitchFamily="34" charset="0"/>
                <a:ea typeface="+mn-lt" pitchFamily="34" charset="-122"/>
                <a:cs typeface="+mn-lt" pitchFamily="34" charset="-120"/>
              </a:rPr>
              <a:t>: 900 copies, after five years of work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Göttinger Sieben</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 professors dismissed over a protest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IN DRESDEN, FROM 1802</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Caspar David Friedrich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1774-1840</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Meets Runge in Dresden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to the Berlin Academy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1816</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Elected to the Dresden Academy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stroke limits his 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BETWEEN 1796 AND 1802</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Germany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FORMATIVE PERIOD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deepest of the three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PHILOSOPHY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most philosophical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Other countries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EARLY SIGNALS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England and France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SPREAD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movement travels on from there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Stanford Encyclopedia: Germany opened the way for other national Romanticisms.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FROM 1821 TO BAYREUTH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Nineteenth-century nationalism, according to Encyclopedia.com, grew out of German Romanticism.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fusion of art and national feeling follows the model set out by Friedrich von Schiller, running from Weber's Der Freischütz in 1821 to the Bayreuth theater Wagner built after 1871.</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1798-1815 OR 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recaplica.com/en/literature/german-romanticism/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Stanford Encyclopedia of Philosophy · National Gallery · LeMO · Deutsche Biographie · Encyclopedia.com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German Romanticism: Die Romantik from Jena to the Brothers Grimm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