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German Expressionism took shape in Germany in the early twentieth century, in the painters' groups Die Brücke and Der Blaue Reiter, and then spread into literature and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Tate, the Expressionists wanted to give art back an emotional and spiritual charge, reacting against art they saw as too descriptive.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moves through two painters' groups, a literary magazine, two films and an exhibition that in 1937 changes the fate of this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1906 manifesto the group declares it wants to win freedom of life and action against older, already established forces. Emil Nolde joins for only a short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Tate and GHDI, both groups share the need to move past literal representation, but they reach different stylistic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Blaue Reiter brings together artists of both German and Russian background, including Gabriele Münter, August Macke, Alexej von Jawlensky, Marianne von Werefkin and Paul Klee. It effectively breaks up once the war starts, when Kandinsky and the other Russian citizens are forced to leave Germany.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magazine, Walden builds an entire cultural ecosystem: evenings, a stage, a gallery and a publishing house, all named Sturm. His departure in 1932 ends the activities.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British Film Institute, German Expressionist cinema flourishes after the horrors of World War 1 and the economic devastation that follows, with high-angle shots and strong light-dark contrast.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Goebbels had once admired artists of the German avant-garde and for a time hoped a «Nordic Expressionism» could become the official style of Nazism, but Hitler preferred a realistic, classical idiom, and that line prevailed.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 German Art Exhibition, opened a day earlier and conceived as a counterpoint to Entartete Kunst, drew fewer than 500,000 visitors: less than half.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Wassily Kandinsky. Second question for the class: in which city was Die Brücke founded?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Brücke, Der Blaue Reiter, Der Sturm, the films Caligari and Nosferatu, and the 1937 exhibition: five stages of one sensibility.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German Expressionism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concept map of a movement across painting, literature and film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EARLY TWENTIETH CENTURY, GERMANY</a:t>
            </a:r>
            <a:endParaRPr lang="en-US" sz="1300" dirty="0"/>
          </a:p>
        </p:txBody>
      </p:sp>
      <p:sp>
        <p:nvSpPr>
          <p:cNvPr id="3" name="Shape 1"/>
          <p:cNvSpPr/>
          <p:nvPr/>
        </p:nvSpPr>
        <p:spPr>
          <a:xfrm>
            <a:off x="1872437" y="2106016"/>
            <a:ext cx="38205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distort reality instead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copying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PAINTING, LITERATURE, FILM, CENSORSHIP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Die Brücke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Der Blaue Reiter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Literature and cinema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Nazi censorship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Die Brücke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Dresden, 1905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DRESDEN, 1905-1910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group forms in Dresden</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Die Brücke manifesto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Otto Müller joins the group</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DRESDEN 1905, MUNICH 1911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Die Brücke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COLOR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vivid, non-naturalistic</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INFLUENCES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tribal art, post-Impressionism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Der Blaue Reiter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COLOR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spiritual, symbolic</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STYLE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lyrical, toward abstraction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Dresden looks to the primitive, Munich to spiritual color.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Der Blaue Reiter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Munich, 1911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MUNICH TO THE FRONT, 1911-1914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Franz Marc and August Macke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Die at the front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Founded in Munich</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1911-1912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show at the Galerie Thannhauser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Ends with World War 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Literature and cinema</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Berlin 1910, then the screen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DER STURM, BERLIN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Herwarth Walden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1910-1932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Founds the magazine Der Sturm with Alfred Döblin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Kandinsky, Kokoschka, Marc, Macke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Leaves Germany for the USSR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FILM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Caligari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1920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Crooked sets, impossible angles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FILM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Nosferatu</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1922</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Partly shot on real locations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STYLE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Helldunkel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Contrast</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Deep shadow, sharp light and dark</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Nazi censorship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Munich, 1937</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MUNICH, 1937</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Nazi regime branded as «degenerate» the art it wanted to attack.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Propaganda minister Joseph Goebbels promoted the Entartete Kunst exhibition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publicly mock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modern art confiscated from German museums.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MUNICH, JULY 1937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works confiscated and shown as degenerate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visitors in 1937</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&lt;500,000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visitors to the rival exhibition, that same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co-founded Der Blaue Reiter together with Franz Marc?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Wassily Kandinsky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Herwarth Walden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Robert Wiene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Flashcards and Quiz </a:t>
            </a:r>
            <a:pPr indent="0" marL="0">
              <a:buNone/>
            </a:pPr>
            <a:r>
              <a:rPr lang="en-US" sz="1700" b="1" dirty="0">
                <a:solidFill>
                  <a:schemeClr val="bg1"/>
                </a:solidFill>
                <a:latin typeface="+mn-lt" pitchFamily="34" charset="0"/>
                <a:ea typeface="+mn-lt" pitchFamily="34" charset="-122"/>
                <a:cs typeface="+mn-lt" pitchFamily="34" charset="-120"/>
              </a:rPr>
              <a:t>recaplica.com/en/literature/german-expressionism/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Tate · GHDI · USHMM · BFI · Leopold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German Expressionism? Meaning and Concept Map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