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Gerhart Hauptmann is the German playwright who won the Nobel Prize in Literature in 1912. This presentation traces where German Naturalism comes from, who gave it its theoretical base, and which plays brought Hauptmann to the Nobel.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Die Weber, Hauptmann's 1892 play about the Silesian weavers' uprising that broke out in 1844 at Peterswaldau: one of the best-known works of German naturalist theatre.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date the movement's start to 1882, with the Kritische Waffengänge of brothers Heinrich and Julius Hart; by around 1900 its innovative drive had already faded. In between, in 1889, comes Hauptmann's stage debut.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Arno Holz worked with his friend Johannes Schlaf on what he called consistent naturalism, set out in Die Kunst. Ihr Wesen und ihre Gesetze. Deutschland-Lese ranks his role in the history of German literature alongside Opitz and Herder in earlier eras.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turning to writing, Hauptmann studied sculpture in Breslau, then philosophy and literary history at the University of Jena and history in Berlin. His first play, Vor Sonnenaufgang, premieres in 1889.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Silesian weavers' uprising begins on 4 June 1844 at Peterswaldau. The same events had already inspired Heinrich Heine's poem that same year; Hauptmann tells the story in Die Weber almost fifty years later, in 1892.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Arno Holz's formula Art = Nature - x recognizes that some subjectivity always remains in the work of a consistent naturalist writer.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1912, mainly for his work in dramatic art. Second question for the class: which Hauptmann play tells the story of the 1844 Silesian weavers' uprising?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quiz, flashcards and concept map are on the Recap page, along with the cited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Gerhart Hauptmann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German Naturalism, seen through his 1912 Nobel Prize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BORN IN 1862, IN SILESIA</a:t>
            </a:r>
            <a:endParaRPr lang="en-US" sz="1300" dirty="0"/>
          </a:p>
        </p:txBody>
      </p:sp>
      <p:sp>
        <p:nvSpPr>
          <p:cNvPr id="3" name="Shape 1"/>
          <p:cNvSpPr/>
          <p:nvPr/>
        </p:nvSpPr>
        <p:spPr>
          <a:xfrm>
            <a:off x="503936" y="2855824"/>
            <a:ext cx="480903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a play about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workers' uprising nearly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fifty years earlier actually</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tell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PRESENTATION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movement's groundwork, in 1882</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Arno Holz, the movement's theorist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Gerhart Hauptmann, from sculpture to theatre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Die Weber and the 1912 Nobel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MOVEMENT IN THREE DATES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movement's start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Hart brothers' Kritische Waffengänge launch German Naturalism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Hauptmann's debut</a:t>
            </a:r>
            <a:pPr indent="0" marL="0">
              <a:lnSpc>
                <a:spcPct val="120000"/>
              </a:lnSpc>
              <a:buNone/>
            </a:pPr>
            <a:r>
              <a:rPr lang="en-US" sz="1500" dirty="0">
                <a:solidFill>
                  <a:schemeClr val="tx2"/>
                </a:solidFill>
                <a:latin typeface="+mn-lt" pitchFamily="34" charset="0"/>
                <a:ea typeface="+mn-lt" pitchFamily="34" charset="-122"/>
                <a:cs typeface="+mn-lt" pitchFamily="34" charset="-120"/>
              </a:rPr>
              <a:t>: Vor Sonnenaufgang, Hauptmann's first play, premieres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rough end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movement's innovative drive has already faded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1863, IN EAST PRUSSIA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Arno Holz</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1863-1929</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Rastenburg, son of a pharmacist</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1891-92</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formula Art = Nature - x</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1929</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Berlin-Wilmersdorf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BORN IN 1862, IN OBERSALZBRUNN</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Gerhart Hauptmann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1862-1946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studies sculpture at the Royal Art School in Breslau</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debuts with Vor Sonnenaufgang</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Nobel Prize in Literature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SILESIA, 1844</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weavers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Silesian textile workers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suffer a sharp cut to their pay from the middlemen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middlemen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contractors along the textile chain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cut wages and trigger the uprising at Peterswaldau</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Heinrich Heine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writes Die schlesischen Weber that same year, 1844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Naturalism is not an unfiltered photograph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Arno Holz acknowledged a share of subjectivity, the x in his formula, that the naturalist writer had to keep to a minimum.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Gerhart Hauptmann receive the Nobel Prize in Literature?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1912</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1901</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1929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recaplica.com/en/literature/gerhart-hauptmann/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Deutsches Historisches Museum · Deutschland-Lese · Encyclopedia.com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Gerhart Hauptmann: the Nobel playwright of German Naturalism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