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writer and poet born in 1863, died in 1938, regarded by Treccani as the leading figure of Decadence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because, according to Treccani, he was the first to bring Italy into full contact with the decadent currents born in France with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was born in Pescara on March 12, 1863; at his father's wish he enrolled at the Reale Collegio Cicognini in Prato in 1874 and stayed seven years, until his honors diploma on June 30,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Child of Pleasure was written between July and December 1888 and published in 1889; the Laudi came out in four volumes between 1903 and 1912, with Alcyone as the third and most acclaimed book; Notturno arrived in November 1921, at the end of a path that began with Contemplazione della morte in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Child of Pleasure centers on the aesthete Andrea Sperelli; Alcyone is the third of the four Laudi volumes and the most acclaimed by critics; Notturno marks the endpoint of a path that began with Contemplazione della morte in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Decadence emerged in France around 1885-1886; its spiritual father was Baudelaire, the first to give decadence a clear theoretical shape. Only with D'Annunzio, according to Treccani, did Italy make full contact with these European currents.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treating Decadence as a purely Italian invention: it began in France, with Baudelaire as its spiritual father; D'Annunzio led its Italian branch.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partnership with Eleonora Duse began in Venice and broke down after the staging of The Daughter of Iorio; with Mussolini, whom he met at the Vittoriale in 1921 and 1925, the relationship stayed one of mutual convenience, without the poet taking on a real political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left the Fiume venture on December 26, 1920; Eleonora Duse died in Pittsburgh on April 21, 1924; D'Annunzio died at the Vittoriale on March 1, 1938, from a cerebral hemorrhage.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Baudelaire, the first to give decadence a clear theoretical shape. Second question: in what year did Notturno come out? Answer: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D'Annunzio's life, his major works, and his leading role in Italian Decadence, with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master of Italian Decadence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379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D'Annunzio called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master of Italian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education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 and aestheticism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Mussolini, and the final years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education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Pescara to Prato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FORMATIVE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Pescara, on March 12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at the Collegio Cicognini in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his honors diploma, on June 30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Child of Pleasure to the Laudi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OF HIS WRITING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of Pleasure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novel, written in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begin publication, run to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November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CHILD OF PLEASURE, THE LAUDI, NOTTURNO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Child of Pleasure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Novel, 1889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Andrea Sperelli, a refined dilettante of purely formal spirit.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Alcyone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book of the Laudi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 that won unanimous critical acclaim.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Notturno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Grew out of Contemplazione della morte, from 1913.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 and aestheticism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Baudelaire to D'Annunzio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BIRTH OF DECADENCE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an aesthetic-moral theory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spiritual father of the movement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master of the current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did not invent Decadence on his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movement was born in France around 1885-1886,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its spiritual father; D'Annunzio went on to lead its Italian branch.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Mussolini, and the final years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bonds, two natures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BONDS, TWO NATURES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PARTNERSHIP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and curiosity intertwined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BREAK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Daughter of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MEETINGS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Vittoriale, 1921 and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real political role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gets his love, Mussolini only his image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venture ends December 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dies in Pittsburgh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dies at the Vittoriale, March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Treccani, who is the spiritual father of Decadence?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Life, Works, and Italian Decadence — Recap</dc:title>
  <dc:subject>PptxGenJS Presentation</dc:subject>
  <dc:creator>Recaplica</dc:creator>
  <cp:lastModifiedBy>Recaplica</cp:lastModifiedBy>
  <cp:revision>1</cp:revision>
  <dcterms:created xsi:type="dcterms:W3CDTF">2026-09-23T00:14:19Z</dcterms:created>
  <dcterms:modified xsi:type="dcterms:W3CDTF">2026-09-23T00:14:19Z</dcterms:modified>
</cp:coreProperties>
</file>