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CEFR levels applied to English, and the exams that measure them: Cambridge English, IELTS, TOEFL iBT.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Depends on the exam: Cambridge English Scale 180-199, IELTS band 6.5-7, TOEFL iBT (since 2026) 5-5.5 per skill. Three scales, one target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descriptors come from the CEFR table published by Europass: observable behaviours, not school grades.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CEFR goes up to C2; this Recap stops at C1 because it's the level most often asked for by schools and employers.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Cambridge English Scale: every exam also has a top Grade A band, which counts for the level above the one in the exam's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holds for C1 Advanced: Grade A, 200-210, certifies C2.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IELTS states there is no one-to-one match with the CEFR; TOEFL iBT, since January 2026, uses a 6-point scale for each of the four skills.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C1 Advanced. Follow-up: why doesn't a Grade A on B2 First stay a B2?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full CEFR framework, from A1 to C2, the linked Recap at the top of the page covers all six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 level test: B1, B2, C1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levels mean and which exams prove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664147" y="2106016"/>
            <a:ext cx="6627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score gets you a C1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CEFR TO THE EXAMS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CEFR levels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CEFR levels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someone at B1, B2 or C1 can actually 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EACH LEVEL ASKS FOR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Clear speech on familiar topics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Extended speech and complex arguments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comprehension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Unstructured speech, implicit links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B1 TO C1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Familiar topics, simple sentences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Complex arguments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Implicit links, fluency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Cambridge English by level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Preliminary, B2 First, C1 Advanced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B1 PRELIMINARY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140-159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B1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B2 FIRST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160-179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B2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ADVANCED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180-199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points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Certifies C1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TOP SCORE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Grade A on B2 First already counts as C1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score of 180-190 on the Cambridge English Scale, the ceiling for that exam,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already counts as C1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IELTS: the band scale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continuous scale, 9 bands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LEVEL, DIFFERENT SCALES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IELTS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1-9 bands, continuous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THRESHOLD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 6.5-7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1-6 per skill, since 2026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C1 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5-5.5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ways of measuring land on the same C1 level.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TOEFL iBT: the new scale since 2026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score per skill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GROUP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Cambridge English exam is built for C1?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C1 Advanced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B2 First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B1 Preliminary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levels and the exams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recaplica.com/en/literature/english-level-test-certifications/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Europass · Cambridge English · IELTS · ETS/TOEFL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Level Test: What B1, B2 and C1 Mean, and Which Exams Prove Them — Recap</dc:title>
  <dc:subject>PptxGenJS Presentation</dc:subject>
  <dc:creator>Recaplica</dc:creator>
  <cp:lastModifiedBy>Recaplica</cp:lastModifiedBy>
  <cp:revision>1</cp:revision>
  <dcterms:created xsi:type="dcterms:W3CDTF">2026-10-11T04:25:46Z</dcterms:created>
  <dcterms:modified xsi:type="dcterms:W3CDTF">2026-10-11T04:25:46Z</dcterms:modified>
</cp:coreProperties>
</file>