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Emil Nolde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Expressionist painter of watercolors, flowers and Nazi censorship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HANSEN, 1867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Emil Nolde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1867-1956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Begins an apprenticeship as a furniture carver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his surname from Hansen to Nolde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the Die Brücke group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the group to work on his own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1909-1910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personal style emerges, built on vivid color and biblical themes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these years Nolde paints watercolor flowers and religious compositions with a visionary intensity the group he had left never let him express.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1909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Pentecost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Religious work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biblical compositions painted starting in 1909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Last Supper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Religious work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period, same dramatic intensity in the faces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Mockery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Religious work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Closes out the group of his three best-known compositions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1,052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removed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museums across Germany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on display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the Munich propaganda exhibition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Nolde joins the Nazi party in late summer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few years later his own work ends up among the art branded degenerate by the regime he had joined.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left for a painter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forbidden to paint?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1941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keeps painting watercolors in secret at Seebüll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These are the so-called unpainted pictures, which the postwar years will turn into a symbol.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1945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victim-painter story takes shape after the war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Historians note Nolde remained a party member and held antisemitic views: the persecution targeted his art, not his politics.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THE FULL RECAP?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it all at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recaplica.com/en/literature/emil-nolde-expressionist-painter/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Tate, University of Cambridge, TheArtStory, Brücke-Museum Berlin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Emil Nolde: Who He Was and His Expressionist Paintings — Recap</dc:title>
  <dc:subject>PptxGenJS Presentation</dc:subject>
  <dc:creator>Recaplica</dc:creator>
  <cp:lastModifiedBy>Recaplica</cp:lastModifiedBy>
  <cp:revision>1</cp:revision>
  <dcterms:created xsi:type="dcterms:W3CDTF">2026-10-11T04:25:46Z</dcterms:created>
  <dcterms:modified xsi:type="dcterms:W3CDTF">2026-10-11T04:25:46Z</dcterms:modified>
</cp:coreProperties>
</file>