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History: A Novel is the book Elsa Morante published in June 1974, set in Rome between 1941 and 1947.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its first five months, from June to November 1974, History: A Novel sold over 600,000 copies, despite harsh criticism from both the right and the left.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Elsa Morante was born in Rome on August 18, 1912, and died in the same city on November 25, 1985. She married Alberto Moravia in 1941. Among her books, Arturo's Island won the Premio Strega in 1957 and House of Liars won the Premio Viareggio in 1948.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follows Ida Ramundo and her sons Nino and Useppe through Rome, from the bombing raids to life in the outskirts shelters, up to the postwar years, when both sons die and Ida is left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Ida Ramundo, Nino and Useppe are the three protagonists, followed through their days in Rome across war and its aftermath.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Elsa Morante insisted on a low price, 2,000 lire, and a very large first print run, 100,000 copies. In its first five months, from June to November 1974, the novel sold over 600,000 copies.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line appeared on the cover of the 1974 first edition, but was dropped from the second: it isn't a fixed subtitle of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novel was criticized by left-wing circles for its pessimism and lack of ideological perspective, and also by the right. Pier Paolo Pasolini, a friend of Morante's, devoted two long articles to the book, judging some parts unripe. Einaudi still calls it Morante's most widely read novel and the one that sparked the most debate.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right answer is the first: Ida Ramundo and her sons Nino and Useppe. Second question for the class: what event leads to Useppe's birth in the novel?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sources and further reading, is on Recaplica.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Elsa Morante's History: A Novel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novel that became a publishing phenomenon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IN 1974</a:t>
            </a:r>
            <a:endParaRPr lang="en-US" sz="1300" dirty="0"/>
          </a:p>
        </p:txBody>
      </p:sp>
      <p:sp>
        <p:nvSpPr>
          <p:cNvPr id="3" name="Shape 1"/>
          <p:cNvSpPr/>
          <p:nvPr/>
        </p:nvSpPr>
        <p:spPr>
          <a:xfrm>
            <a:off x="3785210" y="2843632"/>
            <a:ext cx="434914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novel this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divisive sell 600,000 copies?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AUTHOR TO THE CRITICS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author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novel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publishing phenomenon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criticism</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author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Who Elsa Morante was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MARRIED ALBERTO MORAVIA IN 1941</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Elsa Morante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1912-1985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1912</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Rome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Marries Alberto Moravia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Wins the Premio Strega for Arturo's Island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novel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Plot and setting</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ROME, 1941-1947</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Useppe is born, after the assault on Ida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1943-1944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bombing of Rome and life in the shelters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1947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postwar years, both sons' deaths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NOVEL'S THREE PROTAGONISTS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Ida Ramundo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widowed schoolteacher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Of Jewish descent, she lives through the war in Rome with her two sons.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Useppe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younger son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Born in 1941, after a soldier's assault on his mother.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Nino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elder son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Grows up alongside his mother and brother.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The publishing phenomenon</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Print run, price, sales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PRICE AND PRINT RUN, 1974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lire, the cover price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1974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the first print run</a:t>
            </a:r>
            <a:pPr indent="0" marL="0">
              <a:lnSpc>
                <a:spcPct val="120000"/>
              </a:lnSpc>
              <a:buNone/>
            </a:pPr>
            <a:r>
              <a:rPr lang="en-US" sz="1500" dirty="0">
                <a:solidFill>
                  <a:schemeClr val="tx2"/>
                </a:solidFill>
                <a:latin typeface="+mn-lt" pitchFamily="34" charset="0"/>
                <a:ea typeface="+mn-lt" pitchFamily="34" charset="-122"/>
                <a:cs typeface="+mn-lt" pitchFamily="34" charset="-120"/>
              </a:rPr>
              <a:t>: in 1974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copies sold</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first five months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cover's "scandal" lasted one edition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line "a scandal that has lasted ten thousand years" appeared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on the 1974 first edition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then disappeared from the second.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criticism</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Readers versus critics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JUNE-NOVEMBER 1974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SALES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600,000+ copies in 5 months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2,000 lire, large print run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Critics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FROM THE LEFT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Pessimism, little ideology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PASOLINI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harsh articles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Her most widely read and most debated novel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novel's main characters?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widowed schoolteacher Ida and her sons Nino and Useppe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Ida's husband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real historical figure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recaplica.com/en/literature/elsa-morante-history-a-novel/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Einaudi · Insula Europea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Elsa Morante's History: A Novel, Plot and Publishing Story — Recap</dc:title>
  <dc:subject>PptxGenJS Presentation</dc:subject>
  <dc:creator>Recaplica</dc:creator>
  <cp:lastModifiedBy>Recaplica</cp:lastModifiedBy>
  <cp:revision>1</cp:revision>
  <dcterms:created xsi:type="dcterms:W3CDTF">2026-10-11T04:25:46Z</dcterms:created>
  <dcterms:modified xsi:type="dcterms:W3CDTF">2026-10-11T04:25:46Z</dcterms:modified>
</cp:coreProperties>
</file>