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History: A Novel is the book Elsa Morante published in June 1974, set in Rome between 1941 and 1947.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first five months, from June to November 1974, History: A Novel sold over 600,000 copies, despite harsh criticism from both the right and the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Elsa Morante was born in Rome on August 18, 1912, and died in the same city on November 25, 1985. She married Alberto Moravia in 1941. Among her books, Arturo's Island won the Premio Strega in 1957 and House of Liars won the Premio Viareggio in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follows Ida Ramundo and her sons Nino and Useppe through Rome, from the bombing raids to life in the outskirts shelters, up to the postwar years, when both sons die and Ida is left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Elsa Morante insisted on a low price, 2,000 lire, and a very large first print run, 100,000 copies. In its first five months, from June to November 1974, the novel sold over 600,000 copies.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appeared on the cover of the 1974 first edition, but was dropped from the second: it isn't a fixed subtitle of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was criticized by left-wing circles for its pessimism and lack of ideological perspective, and also by the right. Pier Paolo Pasolini, a friend of Morante's, devoted two long articles to the book, judging some parts unripe. Einaudi still calls it Morante's most widely read novel and the one that sparked the most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Ida Ramundo and her sons Nino and Useppe. Second question for the class: what event leads to Useppe's birth in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sources and further reading,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Elsa Morante's History: A Novel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novel that became a publishing phenomenon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1974</a:t>
            </a:r>
            <a:endParaRPr lang="en-US" sz="1300" dirty="0"/>
          </a:p>
        </p:txBody>
      </p:sp>
      <p:sp>
        <p:nvSpPr>
          <p:cNvPr id="3" name="Shape 1"/>
          <p:cNvSpPr/>
          <p:nvPr/>
        </p:nvSpPr>
        <p:spPr>
          <a:xfrm>
            <a:off x="3785210" y="2843632"/>
            <a:ext cx="43491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novel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divisive sell 600,000 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AUTHOR TO THE CRITICS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novel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publishing phenomenon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MARRIED ALBERTO MORAVIA IN 1941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Elsa Morante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1912-1985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Rome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Alberto Moravia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Wins the Premio Strega for Arturo's Island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ROME, 1941-1947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Useppe is born, after the assault on Ida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1943-1944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bombing of Rome and life in the shelters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postwar years, both sons' deaths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PRICE AND PRINT RUN, 1974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lire, the cover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1974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the first print run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1974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five months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cover's "scandal" lasted one edition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line "a scandal that has lasted ten thousand years" appeared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on the 1974 first edition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then disappeared from the second.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JUNE-NOVEMBER 1974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600,000+ copies in 5 months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 lire, large print run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Critics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THE LEFT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Pessimism, little ideology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PASOLINI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harsh articles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Her most widely read and most debated novel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novel's main characters?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widowed schoolteacher Ida and her sons Nino and Useppe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Ida's husband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real historical figure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recaplica.com/en/literature/elsa-morante-history-a-novel/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Einaudi · Insula Europea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Elsa Morante's History: A Novel, Plot and Publishing Story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