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 we're looking at how to figure out which genre a story or novel actually belongs to, with practical criteria.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Many writers start without ever asking themselves this. We'll look at four criteria for answering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point that undercuts the idea that genre is a cage set by critics or publishers.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University at Buffalo Libraries guide, this split inside mystery fiction shapes the whole plot.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F(r)iction describes inconsistency as the main risk for anyone writing fantasy.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Purdue OWL suggests looking at the function of each part of a text, rather than what it seems to be about on the surface.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opposite myth, that conventions are constraints to avoid, is the most common one among people starting to write.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Different genres, different defining criteria: the comparison shows that each genre has its own core convention.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first one. Follow-up question for the class: what core convention would a historical novel have?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common myths, a quiz and flashcards to review the four criteria.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Choosing a Genre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practical way to find the one you're writing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YOU WRITE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084781" y="2106016"/>
            <a:ext cx="166969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genre is your story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actually in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TELL IT APART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Conventions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Reader expectations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Purpose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Audience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Conventions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Shared habits, not rules from above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ACCORDING TO WRITING COMMONS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Conventions form through repeated use, not from an authority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They're shared norms between writers and readers, built over time inside a community, not rules handed down from above.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Genre examples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Mystery and fantasy, two concrete cases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INSIDE MYSTERY FICTION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Whodunit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STARTING POINT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crime that already happened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 TEXT DOES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Reconstruct who did it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Thriller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STARTING POINT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Action in the present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 TEXT DOES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Follow events as they happen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choice between the two shapes how the plot gets built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INSIDE FANTASY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rule, once set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has to hold all the way through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inconsistencies allowed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or the reader stops believing the story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Purpose and audience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 text does, who it speaks 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PRACTICAL CHECK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94065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each part of the text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actually doing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widespread ideas, taken apart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Genre conventions are not a creative cage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They're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agreement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between writer and reader about how a text should be structured, useful for being understood, not a limit.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MYSTERY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Convention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0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Clues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step by step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Resolved by reconstructing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FANTASY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Convention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1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Rules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of the world</a:t>
            </a:r>
            <a:endParaRPr lang="en-US" sz="31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Followed all the way through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SONNET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Convention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Rhyme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scheme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Doesn't tell a story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separates a whodunit from a thriller?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whodunit reconstructs a crime that already happened, the thriller follows action in the present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whodunit is set in a city, the thriller in the countryside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thriller always has a detective, the whodunit never does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TIME FOR THE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recaplica.com/en/literature/choosing-a-literary-genre/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Purdue OWL · Writing Commons · Univ. at Buffalo · F(r)iction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Choose a Genre for Writing a Story — Recap</dc:title>
  <dc:subject>PptxGenJS Presentation</dc:subject>
  <dc:creator>Recaplica</dc:creator>
  <cp:lastModifiedBy>Recaplica</cp:lastModifiedBy>
  <cp:revision>1</cp:revision>
  <dcterms:created xsi:type="dcterms:W3CDTF">2026-10-11T04:25:45Z</dcterms:created>
  <dcterms:modified xsi:type="dcterms:W3CDTF">2026-10-11T04:25:45Z</dcterms:modified>
</cp:coreProperties>
</file>