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a Milanese marquis, published On Crimes and Punishments in 1764: a short book that changed how punishment is thought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question that opens chapter XXVIII, Of the Death Penalty: Beccaria asks what right men claim when they slaughter their fellow men, and he condemns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was born in Milan in 1738, the son of Marquis Giovanni Saverio. He drafted the work within the Academy of Fists, the circle led by the Verri brothers, between 1763 and early 1764. He died in Milan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reached the Livorno printer on 12 April 1764; within two years it went through six editions in Tuscany. The 1766 French translation carried Voltaire's commentary. In 1767 Catherine II of Russia's judicial reform drew on Beccaria for its criminal-law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line of the chapter on the death penalty, from the original 1764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VI calls for punishment proportionate to the harm done to the public good. Chapter XII sets the purpose of punishment in preventing further harm, not in avenging the offense. Chapter XVI condemns torture: an accused person is not guilty before the judge's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Mildness of Punishments separates the certainty of a penalty from its cruelty: one of the greatest checks on crime, Beccaria writes, is not the cruelty of punishments but their inevitability.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Beccaria wanted harsher punishments to scare people out of crime. Chapter XXVII says the opposite: it's the inevitability of punishment, not its cruelty, that acts as a deterrent.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of Russia's 1767 judicial reform followed Beccaria's thinking on criminal law. Among the American readers of the work are John Adams and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preventing further harm and deterring others: chapter XII sets a preventive function for punishment, not a vengeful one. Second question: in which chapter does Beccaria condemn torture? Chapter XVI, Of Torture.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Cesare Beccaria and On Crimes and Punishments.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 Crimes and Punishments,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2646934" y="2843632"/>
            <a:ext cx="31706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right does one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have to kill another?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Cesare Beccaria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Publishing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ideas on punishment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reach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Who Cesare Beccaria was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Milan, the Academy of Fists, 1738-1794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Academy of Fists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On Crimes and Punishments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Publishing the book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Livorno, 1764, published anonymously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SPREADING ACROSS EUROPE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published in Livorno, anonymously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translation, with Voltaire's commentary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Catherine II of Russia's reform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749550"/>
            <a:ext cx="455096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What right do men</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claim for themselves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slaughter their fellow men?</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ON CRIMES AND PUNISHMENTS, CHAPTER XXVIII, 1764</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His ideas on punishment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Proportion, certainty, no to torture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CHAPTER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matched to the harm done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CHAPTER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Purpose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prevent harm, deter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CHAPTER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chapter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guilt before sentencing</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Harshness of the penalty</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harsher penalties deter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evidence for this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Certainty of the penalty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certainty curbs crime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moderate and certain weighs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Chapter XXVII ties the curbing of crime to the certainty of punishment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certainty of a punishment curbs crime more than its harshness.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Chapter XXVII, Of the Mildness of Punishments: in the text,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moderate but certain</a:t>
            </a:r>
            <a:pPr indent="0" marL="0">
              <a:lnSpc>
                <a:spcPct val="125000"/>
              </a:lnSpc>
              <a:buNone/>
            </a:pPr>
            <a:r>
              <a:rPr lang="en-US" sz="1750" dirty="0">
                <a:solidFill>
                  <a:srgbClr val="D8D6CF"/>
                </a:solidFill>
                <a:latin typeface="+mn-lt" pitchFamily="34" charset="0"/>
                <a:ea typeface="+mn-lt" pitchFamily="34" charset="-122"/>
                <a:cs typeface="+mn-lt" pitchFamily="34" charset="-120"/>
              </a:rPr>
              <a:t> penalty weighs more than the threat of an atrocious, uncertain 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reach abroad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Tuscany to Russia, and to the 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1767 reform drew on his ideas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her 1767 judicial reform followed his thinking on criminal law.</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purpose of punishment according to chapter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prevent further harm and deter others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avenge the victim of the crime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compensate the state financially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Beccaria </a:t>
            </a:r>
            <a:pPr indent="0" marL="0">
              <a:buNone/>
            </a:pPr>
            <a:r>
              <a:rPr lang="en-US" sz="1700" b="1" dirty="0">
                <a:solidFill>
                  <a:schemeClr val="bg1"/>
                </a:solidFill>
                <a:latin typeface="+mn-lt" pitchFamily="34" charset="0"/>
                <a:ea typeface="+mn-lt" pitchFamily="34" charset="-122"/>
                <a:cs typeface="+mn-lt" pitchFamily="34" charset="-120"/>
              </a:rPr>
              <a:t>recaplica.com/en/literature/cesare-beccaria-on-crimes-and-punishments/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On Crimes and Punishments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Life and Ideas in On Crimes and Punishments — Recap</dc:title>
  <dc:subject>PptxGenJS Presentation</dc:subject>
  <dc:creator>Recaplica</dc:creator>
  <cp:lastModifiedBy>Recaplica</cp:lastModifiedBy>
  <cp:revision>1</cp:revision>
  <dcterms:created xsi:type="dcterms:W3CDTF">2026-09-27T18:05:05Z</dcterms:created>
  <dcterms:modified xsi:type="dcterms:W3CDTF">2026-09-27T18:05:05Z</dcterms:modified>
</cp:coreProperties>
</file>