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Common European Framework of Reference is the scale used across Europe to say how well someone knows a language.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CEFR lets anyone compare language competence on the same scale, from school lessons to international certificates.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Each band splits into two steps; the framework assesses five distinct language skills, listening among them.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three bands raise the bar step by step, from recognizing isolated words to following a complex speech with no effort.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Three more steps sit between A1 and C2, A2, B2 and C1: the climb is continuous, not a jump.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gap between the two intermediate levels is the length of speech a listener can follow without losing the thread.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ALTE brings together the bodies that certify languages in Europe and audits the quality of their exams.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key to understanding certificates: the framework is the scale, not the test.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correct answer is the second one: the framework assesses five distinct skills, and listening served here as the example. Second question for the class: why might two people hold different levels in the same language, for different skills?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CEFR stays the scale; it is the certifying bodies that build the exams that use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LITERATURE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CEFR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language levels from A1 to C2, explained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MEASURED WITH THE SAME YARDSTICK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55824"/>
            <a:ext cx="531977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097280"/>
            <a:ext cx="7955280" cy="3005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well do you speak 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language, measured with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same yardstick across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Europe?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LEVELS GROUPED INTO THREE BANDS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CEFR is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six levels, in detail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skills it measures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Certificates and quality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CEFR is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shared scale for all of Europe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NUMBERS THAT FRAME THE SCALE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levels, from A1 to C2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bands, A, B and C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skills assessed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BAND 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Basic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A1-A2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Simple phrases, personal topics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BAND B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Independence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B1-B2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Clear speech, familiar topics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BAND C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Mastery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C1-C2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Understands everything, even fast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six levels, in detail</a:t>
            </a:r>
            <a:endParaRPr lang="en-US" sz="37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A1 to C2, one step at a time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CLIMBING ONE STEP AT A TIME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A1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Isolated phrases, spoken slowly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B1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Main points, familiar topics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C2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Any speech, at natural speed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skills it measures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Not one score, five skills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B1 AND B2, COMPARED IN LISTENING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B1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UNDERSTANDS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main points of clear speech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CONTEXT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school, work, free time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B2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UNDERSTANDS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extended speech and lectures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CONTEXT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fairly complex topics, if familiar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B2 follows longer, less guided arguments than B1.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Certificates and quality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One shared scale, independent checks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CHECKS EXAM QUALITY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35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full member organizations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26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European languages represented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quality standards behind the Q-mark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NOT AN EXAM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CEFR sets no pass mark: it describes the levels, others build the exams.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Cambridge, the Goethe-Institut and the Instituto Cervantes create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separate exams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and place them on one of the scale's six levels: passing a B2 in one language is the result of that specific exam, not a CEFR score.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TRY ANSWERING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many language skills does the CEFR assess?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Only one, grammar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Five distinct skills, such as listening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Ten, one per level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NOW, THE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Reread the Recap for the details on all six levels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recaplica.com/en/literature/cefr-levels/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Europass · Cambridge English · ALTE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CEFR Levels Explained: What A1 to C2 Mean — Recap</dc:title>
  <dc:subject>PptxGenJS Presentation</dc:subject>
  <dc:creator>Recaplica</dc:creator>
  <cp:lastModifiedBy>Recaplica</cp:lastModifiedBy>
  <cp:revision>1</cp:revision>
  <dcterms:created xsi:type="dcterms:W3CDTF">2026-10-11T04:25:45Z</dcterms:created>
  <dcterms:modified xsi:type="dcterms:W3CDTF">2026-10-11T04:25:45Z</dcterms:modified>
</cp:coreProperties>
</file>