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European Framework of Reference is the scale used across Europe to say how well someone knows a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lets anyone compare language competence on the same scale, from school lessons to international certificates.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band splits into two steps; the framework assesses five distinct language skills, listening among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bands raise the bar step by step, from recognizing isolated words to following a complex speech with no effort.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more steps sit between A1 and C2, A2, B2 and C1: the climb is continuous, not a jump.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between the two intermediate levels is the length of speech a listener can follow without losing the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key to understanding certificates: the framework is the scale, not the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the framework assesses five distinct skills, and listening served here as the example. Second question for the class: why might two people hold different levels in the same language, for different skills?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stays the scale; it is the certifying bodies that build the exams that use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CEFR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language levels from A1 to C2, explained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MEASURED WITH THE SAME YARDSTICK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55824"/>
            <a:ext cx="53197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well do you speak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language, measured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yardstick across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LEVELS GROUPED INTO THREE BANDS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CEFR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six levels, in detail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skills it measures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Certificates and quality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THAT FRAME THE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levels, from A1 to C2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bands, A, B and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assessed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A1-A2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 phrases, personal topics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B1-B2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 speech, familiar topics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C1-C2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 everything, even fast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phrases, spoken slowly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points, familiar topics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speech, at natural speed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 AND B2, COMPARED IN LISTENING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points of clear speech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school, work, free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speech and lectures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fairly complex topics, if familiar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follows longer, less guided arguments than B1.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AN EXAM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CEFR sets no pass mark: it describes the levels, others build the exams.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the Goethe-Institut and the Instituto Cervantes create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exams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place them on one of the scale's six levels: passing a B2 in one language is the result of that specific exam, not a CEFR score.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language skills does the CEFR assess?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one, grammar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Five distinct skills, such as listening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Ten, one per level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for the details on all six levels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recaplica.com/en/literature/cefr-levels/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ALTE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CEFR Levels Explained: What A1 to C2 Mean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