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 Goldoni, a Venetian playwright, changed how Italian comic theater was written in the 18th century.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improvising around a written scenario that gave only the plot, drawing on a personal repertoire of ready-made lines learned by heart.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Commedia dell'arte emerged around the mid-16th century and lasted into the early 19th century, as the article explains.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reform did not arrive overnight: it passed through plays with only three or four fully scripted scenes per act, while in 1753-57 Goldoni reached fifty comedies.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making theater his profession, Goldoni studied with a tutor and in boarding school, then earned a law degree at the University of Padua and became a lawyer in Venice.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reform moves comic theater from an improvised scenario to a written script, and from fixed stock characters toward more realistic figures.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preface to his first collection of plays, Goldoni names the World and the Theater as his two main sources of study, ahead of the classics.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detail, reported by Treccani, shows that Goldoni's reform advanced in stages, not through one clean break.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Goldoni left Venice in 1762; in Paris he became a teacher of Italian at court and died in 1793, one day before word came that his pension, revoked during the Revolution, had been restored.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'La donna di garbo.' Second question: why wasn't commedia dell'arte pure improvisation with no preparation at all?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covers Goldoni's life and how his reform changed Italian comic theater.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scenario to script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THE SCRIPT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90571" y="2843632"/>
            <a:ext cx="413065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did a comic actor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perform before Goldoni?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GOLDONI'S REFORM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 stock characters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lawyer turns to theater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script replaces the scenario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Venice to Paris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Fixed stock characters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commedia dell'arte worked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COMMEDIA DELL'ARTE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Mid-1500s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Troupes take shape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1700s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Harlequin, a lively figure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1800s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Commedia dell'arte fades out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GRADUAL REFORM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fully scripted scenes per act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transitional plays, the rest stayed improvised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comedies, between 1753 and 1757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the Dizionario Biografico Treccani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lawyer turns to theater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Goldoni's early training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Goldoni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1707-1793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1707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Venice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Padua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Earns a law degree, becomes a lawyer in Venice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the preface that sets out the reform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1762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Leaves for Paris with his wife and nephew Antonio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script replaces the scenario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actually changed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OF MAKING COMIC THEATER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Commedia dell'arte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a scenario, dialogue improvised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Fixed types, always the same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Goldoni's reform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Fully written script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Figures closer to real people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scenario gives way, step by step, to the written script.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1474470" y="2154276"/>
            <a:ext cx="4145229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books I have meditated on most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were the World and the Theater.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CARLO GOLDONI, PREFACE TO HIS COMEDIES, BETTINELLI EDITION, 1750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SLOW THE REFORM WAS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or four scenes per act, fully written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rest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stayed improvised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over a long passage between scenario and script.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Venice to Paris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Goldoni's final years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PARIS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leaves for Paris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his wife and nephew Antonio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Paris, February 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one day before news of his restored pension reached him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GOLDONI'S NEW GENRE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play does Treccani identify as the start of Goldoni's new genre?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donna di garbo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Locandiera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teatro comico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recaplica.com/en/literature/carlo-goldoni-comedy-reform/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DBI · Treccani, Commedia dell'arte · Casa di Carlo Goldoni · Treccani, Arlecchino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Carlo Goldoni: The Playwright Who Rewrote Italian Comedy — Recap</dc:title>
  <dc:subject>PptxGenJS Presentation</dc:subject>
  <dc:creator>Recaplica</dc:creator>
  <cp:lastModifiedBy>Recaplica</cp:lastModifiedBy>
  <cp:revision>1</cp:revision>
  <dcterms:created xsi:type="dcterms:W3CDTF">2026-09-24T04:26:43Z</dcterms:created>
  <dcterms:modified xsi:type="dcterms:W3CDTF">2026-09-24T04:26:43Z</dcterms:modified>
</cp:coreProperties>
</file>