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a Venetian playwright, changed how Italian comic theater was written in the 18th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improvising around a written scenario that gave only the plot, drawing on a personal repertoire of ready-made lines learned by heart.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Commedia dell'arte emerged around the mid-16th century and lasted into the early 19th century, as the article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did not arrive overnight: it passed through plays with only three or four fully scripted scenes per act, while in 1753-57 Goldoni reached fifty comedies.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making theater his profession, Goldoni studied with a tutor and in boarding school, then earned a law degree at the University of Padua and became a lawyer in Venice.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moves comic theater from an improvised scenario to a written script, and from fixed stock characters toward more realistic figures.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preface to his first collection of plays, Goldoni names the World and the Theater as his two main sources of study, ahead of the classics.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detail, reported by Treccani, shows that Goldoni's reform advanced in stages, not through one clean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Goldoni's life and how his reform changed Italian comic theater.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scenario to script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SCRIPT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90571" y="2843632"/>
            <a:ext cx="41306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a comic actor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perform before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stock characters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lawyer turns to theater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script replaces the scenario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Venice to Paris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Mid-1500s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Troupes take shape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Harlequin, a lively figure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Commedia dell'arte fades 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GRADUAL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scripted scenes per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transitional plays, the rest stayed improvised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comedies, between 1753 and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Venice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Padua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a law degree, becomes a lawyer in Venice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preface that sets out the reform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Paris with his wife and nephew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MAKING COMIC THEATER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 scenario, dialogue improvised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types, always the same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written script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Figures closer to real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scenario gives way, step by step, to the written script.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474470" y="2154276"/>
            <a:ext cx="414522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books I have meditated on most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were the World and the Theater.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PREFACE TO HIS COMEDIES, BETTINELLI EDITION,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SLOW THE REFORM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or four scenes per act, fully written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improvised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over a long passage between scenario and script.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recaplica.com/en/literature/carlo-goldoni-comedy-reform/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Goldoni: The Playwright Who Rewrote Italian Comedy — Recap</dc:title>
  <dc:subject>PptxGenJS Presentation</dc:subject>
  <dc:creator>Recaplica</dc:creator>
  <cp:lastModifiedBy>Recaplica</cp:lastModifiedBy>
  <cp:revision>1</cp:revision>
  <dcterms:created xsi:type="dcterms:W3CDTF">2026-09-24T04:26:43Z</dcterms:created>
  <dcterms:modified xsi:type="dcterms:W3CDTF">2026-09-24T04:26:43Z</dcterms:modified>
</cp:coreProperties>
</file>