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Boredom is the novel Alberto Moravia published in 1960.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Dino, a jobless painter from a middle-class family, has lost interest in everything around him: the starting point of the novel, per Bompiani.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dates frame the novel: its 1960 publication, and two 1961 milestones, the Premio Viareggio and the English translation.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Dino's world revolves around his mother, with whom he is at odds, and Cecilia, the model at the center of the novel's main relationship.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Bompiani synopsis that frames Dino's condition this way after his painting career collapses.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turning point of the story, the outcome of the Cecilia relationship as described by Bompiani.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Bompiani presents Boredom as the center of a loose trilogy that runs from The Time of Indifference to Inner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places Boredom among Moravia's essay-novels, alongside Attention (1965) and Io e lui (1971).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Empty Canvas, translated by Angus Davidson and published in 1961 by Secker &amp; Warburg. Second question: which prize did Boredom win in 1961?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 and flashcards to review the plot and characters.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Boredom by Alberto Moravia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Plot, characters, and themes of the 1960 novel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1960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84878" y="2106016"/>
            <a:ext cx="36769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can't Dino feel anything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about the world around him?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1960 TO THE PREMIO VIAREGGIO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Dino and his boredom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Mother and painting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 and money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Boredom in Moravia's work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Dino and his boredom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painter with nothing to 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 AND 1961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novel is published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Encyclopedia.com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Premio Viareggio, Narrativa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the prize's official website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English edition, The Empty Canvas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translated by Angus Davidson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Mother and painting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Dino's first failure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DINO, HIS MOTHER, CECILIA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protagonist, an unemployed painter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Raised in a middle-class family, he has lost interest in everything around him, per Bompiani.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 mother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middle-class values Dino rejects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Their conflict opens the novel's central tension.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young model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Bompiani, he tries to possess and control her, and ends up belittling her.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 and money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What's left for Dino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PAINTING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Painting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CRAFT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Dino gives it up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OUTCOME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failure, per Bompiani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Money and sex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REMAINS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only tools left to him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THEIR ROLE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way to stay in touch with the world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Once painting is gone, money and sex are all that connect Dino to the world.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 AND SUSPICION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Suspecting Cecilia of betrayal drags him into a spiral of lucid madness.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the Bompiani synopsis, that is what happens to Dino once he suspects Cecilia: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spiral of lucid madness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Boredom in Moravia's work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novel, two readings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TIME OF INDIFFERENCE TO INNER LIFE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Time of Indifference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1929, opens the trilogy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Boredom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1960, the central novel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Inner Life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closes the trilogy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1965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Attention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Essay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essay-novel, according to Treccani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1960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Boredom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Essay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essay-novel, according to Treccani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Io e lui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Essay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essay-novel, according to Treccani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TAKE A GUESS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English title of the novel?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Empty Canvas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Indifferent Ones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Inner Life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recaplica.com/en/literature/boredom-alberto-moravia/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Bompiani · Encyclopedia.com · Premio Viareggio Rèpaci · AbeBooks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Boredom by Alberto Moravia: Plot, Characters, and Themes of the 1960 Novel — Recap</dc:title>
  <dc:subject>PptxGenJS Presentation</dc:subject>
  <dc:creator>Recaplica</dc:creator>
  <cp:lastModifiedBy>Recaplica</cp:lastModifiedBy>
  <cp:revision>1</cp:revision>
  <dcterms:created xsi:type="dcterms:W3CDTF">2026-10-11T04:25:45Z</dcterms:created>
  <dcterms:modified xsi:type="dcterms:W3CDTF">2026-10-11T04:25:45Z</dcterms:modified>
</cp:coreProperties>
</file>