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Biedermeier is the style of living, furniture, literature, and art that spread across the German- and Austrian-speaking lands between roughly 1815 and 1848.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began in the drawing rooms of the imperial family and the Viennese nobility, then passed to the middle class, which for the first time could afford objects once reserved almost entirely for the aristocracy, according to the MAK.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Authors linked to Biedermeier also include Annette von Droste-Hülshoff and Friedrich Halm, according to Wikipedia.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name came late: the satirical pen name "Gottlieb Biedermaier" appears in Fliegende Blätter only from 1850.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Möbelmuseum Wien frames the period precisely between the Napoleonic Wars and the Congress of Vienna on one side, and the revolution of 1848-49 on the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Belvedere surveys painting between 1830 and 1860: a span that starts within Biedermeier but runs well past its conventional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armchairs on display at the MAK, very different in decorative richness, were made in the same period by the same Viennese maker.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third: the Belvedere surveys his painting up to 1860, past the period's conventional end. Second question: where does the name "Biedermeier" come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Biedermeier remains, at once, a furniture style, a literary chapter written under censorship, and a painting era that art historians prefer not to seal inside a single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Biedermeier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middle-class style of 19th-century Germany and Austria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VIENNA, BETWEEN 1815 AND 1848</a:t>
            </a:r>
            <a:endParaRPr lang="en-US" sz="1300" dirty="0"/>
          </a:p>
        </p:txBody>
      </p:sp>
      <p:sp>
        <p:nvSpPr>
          <p:cNvPr id="3" name="Shape 1"/>
          <p:cNvSpPr/>
          <p:nvPr/>
        </p:nvSpPr>
        <p:spPr>
          <a:xfrm>
            <a:off x="503936" y="2855824"/>
            <a:ext cx="6049010"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a style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remembered for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comfortable furniture come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CHAPTERS OF A DISPUTED PERIOD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Furniture for a new class of buyers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Literature written under Metternich's censorship</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kind of painting hard to pin to one label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name born as a joke, once the era was over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SET TO MUSIC BY SCHUMANN, WOLF, AND SCHUBERT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Chamisso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Poet linked to Biedermeier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Set to music by Robert Schumann, according to Wikipedia.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Eduard Mörike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Poet linked to Biedermeier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Set to music by Hugo Wolf, according to Wikipedia.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Wilhelm Müller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Poet linked to Biedermeier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Set to music by Franz Schubert, according to Wikipedia.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CONGRESS OF VIENNA TO THE REVOLUTIONS OF 1848</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Piano makers in Vienna, nearly</a:t>
            </a:r>
            <a:pPr indent="0" marL="0">
              <a:lnSpc>
                <a:spcPct val="120000"/>
              </a:lnSpc>
              <a:buNone/>
            </a:pPr>
            <a:r>
              <a:rPr lang="en-US" sz="1500" dirty="0">
                <a:solidFill>
                  <a:schemeClr val="tx2"/>
                </a:solidFill>
                <a:latin typeface="+mn-lt" pitchFamily="34" charset="0"/>
                <a:ea typeface="+mn-lt" pitchFamily="34" charset="-122"/>
                <a:cs typeface="+mn-lt" pitchFamily="34" charset="-120"/>
              </a:rPr>
              <a:t>: Around 1815, according to the Möbelmuseum Wien.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the name appeared</a:t>
            </a:r>
            <a:pPr indent="0" marL="0">
              <a:lnSpc>
                <a:spcPct val="120000"/>
              </a:lnSpc>
              <a:buNone/>
            </a:pPr>
            <a:r>
              <a:rPr lang="en-US" sz="1500" dirty="0">
                <a:solidFill>
                  <a:schemeClr val="tx2"/>
                </a:solidFill>
                <a:latin typeface="+mn-lt" pitchFamily="34" charset="0"/>
                <a:ea typeface="+mn-lt" pitchFamily="34" charset="-122"/>
                <a:cs typeface="+mn-lt" pitchFamily="34" charset="-120"/>
              </a:rPr>
              <a:t>: Two years after the period's conventional end.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1815-1848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Biedermeier period</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the end of the Napoleonic Wars to the revolutions, according to Wikipedia.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NAPOLEONIC WARS TO THE REVOLUTIONS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1814-15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Congress of Vienna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1815-1848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Biedermeier period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1848-49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Revolutions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Waldmüller isn't simply the Biedermeier painter.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Belvedere follows his career up to 1860: many of his best-known works arrive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after 1848</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JOSEPH ULRICH DANHAUSER'S TWO ARMCHAIRS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Court drawing room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FURNITURE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Mahogany and gilding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AUDIENCE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Imperial family and nobility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950" b="1" dirty="0">
                <a:solidFill>
                  <a:schemeClr val="accent1"/>
                </a:solidFill>
                <a:latin typeface="+mj-lt" pitchFamily="34" charset="0"/>
                <a:ea typeface="+mj-lt" pitchFamily="34" charset="-122"/>
                <a:cs typeface="+mj-lt" pitchFamily="34" charset="-120"/>
              </a:rPr>
              <a:t>Middle-class drawing room</a:t>
            </a:r>
            <a:endParaRPr lang="en-US" sz="19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FURNITURE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Elegant seating, bright wallpaper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AUDIENCE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Vienna's new middle class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MAK notes that the same Danhauser furnished both drawing rooms.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isn't Waldmüller simply "the Biedermeier painter"?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he never painted portraits or scenes of daily life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he worked only in Munich</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many of his most celebrated works came after 1848</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the map, quiz, and flashcards on Recaplica. </a:t>
            </a:r>
            <a:pPr indent="0" marL="0">
              <a:buNone/>
            </a:pPr>
            <a:r>
              <a:rPr lang="en-US" sz="1700" b="1" dirty="0">
                <a:solidFill>
                  <a:schemeClr val="bg1"/>
                </a:solidFill>
                <a:latin typeface="+mn-lt" pitchFamily="34" charset="0"/>
                <a:ea typeface="+mn-lt" pitchFamily="34" charset="-122"/>
                <a:cs typeface="+mn-lt" pitchFamily="34" charset="-120"/>
              </a:rPr>
              <a:t>recaplica.com/en/literature/biedermeier/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Möbelmuseum Wien · MAK Vienna · Belvedere Vienna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Biedermeier? The Style and Period Behind the Name — Recap</dc:title>
  <dc:subject>PptxGenJS Presentation</dc:subject>
  <dc:creator>Recaplica</dc:creator>
  <cp:lastModifiedBy>Recaplica</cp:lastModifiedBy>
  <cp:revision>1</cp:revision>
  <dcterms:created xsi:type="dcterms:W3CDTF">2026-10-11T04:25:45Z</dcterms:created>
  <dcterms:modified xsi:type="dcterms:W3CDTF">2026-10-11T04:25:45Z</dcterms:modified>
</cp:coreProperties>
</file>