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Today we're looking at ten often-recommended Stephen King novels, with the year, the publisher and, where there is one, the award each book won.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no single answer: it depends on the genre you like, from straight horror to the hybrid story of 11/22/63.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Stand, from 1978, and Pet Sematary, from 1983, both picked up major genre nominations the year after release.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titles that built King's reputation for horror, one per decade.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1974 debut to the most recent novel on this list, in 2019.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novels set worlds apart, honored by the same genre jury ten years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one reader's judgment, someone who has followed King for over 40 years: fame and personal preference remain two different things.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titles from the 2010s, the most recent ones in this selection.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Bram Stoker Award for Best Novel. Second question for the class: which novel on this list blends history and science fiction, 11/22/63 or The Green Mile?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Thanks for watching. The full Recap also has a quiz, flashcards and myths to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Best Stephen King Books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 titles, one reason for each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OVER 400 MILLION COPIES SOLD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39922" y="2843632"/>
            <a:ext cx="26151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Stephen King novel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should you read first?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1974 TO 2019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 horror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and captivity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fame myth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Sequel and later novels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 horror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Carrie, The Shining, It, Pet Sematary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1979 AND 1984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Stand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nominated for the Locus Award and the Gandalf Award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 Sematary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nominated for the World Fantasy Award and the Locus Award for fantasy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1974 TO 1986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Carrie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1974, Doubleday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Debut novel, published on April 5, 1974.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Shining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1977, Doubleday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January 1977.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1986, Viking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Won the British Fantasy Award the following year, in 1987.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1974, 1987, 2019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Carrie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wins the British Fantasy Award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Institute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and captivity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Misery, The Green Mile, 11/22/63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 AND 1997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Misery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wins the Bram Stoker Award for Best Novel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Green Mile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wins the Bram Stoker Award the year after its 1996 release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 THE MOST FAMOUS ALSO THE BEST?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most famous novels aren't always the experts' favorites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the expert interviewed by Five Books, Carrie, The Shining and The Stand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don't make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his own personal picks.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2011 TO 2019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11/22/63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2011, Simon &amp; Schuster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Wins a Goodreads Choice Award for science fiction, decided by reader votes.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Doctor Sleep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2013, Scribner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Sequel to The Shining, wins the Bram Stoker Award in 2014.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Institute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2019, Simon &amp; Schuster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Wins the Goodreads Choice Award for horror; the audiobook wins an Audie Award in 2020.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Sequel and later novels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Doctor Sleep and The Institute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1988 AWARD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award did Misery win in 1988?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Bram Stoker Award for Best Novel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World Fantasy Award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Locus Award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TEN TITLES, ONE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recaplica.com/en/literature/best-stephen-king-books/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stephenking.com · Five Books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Best Stephen King Books: 10 Novels and the Case for Each One — Recap</dc:title>
  <dc:subject>PptxGenJS Presentation</dc:subject>
  <dc:creator>Recaplica</dc:creator>
  <cp:lastModifiedBy>Recaplica</cp:lastModifiedBy>
  <cp:revision>1</cp:revision>
  <dcterms:created xsi:type="dcterms:W3CDTF">2026-10-11T04:25:45Z</dcterms:created>
  <dcterms:modified xsi:type="dcterms:W3CDTF">2026-10-11T04:25:45Z</dcterms:modified>
</cp:coreProperties>
</file>